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notesMasterIdLst>
    <p:notesMasterId r:id="rId35"/>
  </p:notesMasterIdLst>
  <p:handoutMasterIdLst>
    <p:handoutMasterId r:id="rId36"/>
  </p:handoutMasterIdLst>
  <p:sldIdLst>
    <p:sldId id="274" r:id="rId2"/>
    <p:sldId id="278" r:id="rId3"/>
    <p:sldId id="276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7" r:id="rId31"/>
    <p:sldId id="308" r:id="rId32"/>
    <p:sldId id="309" r:id="rId33"/>
    <p:sldId id="310" r:id="rId34"/>
  </p:sldIdLst>
  <p:sldSz cx="9144000" cy="6858000" type="screen4x3"/>
  <p:notesSz cx="6735763" cy="9869488"/>
  <p:custShowLst>
    <p:custShow name="Произвольный показ 1" id="0">
      <p:sldLst/>
    </p:custShow>
  </p:custShowLst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CA6C"/>
    <a:srgbClr val="9CDE55"/>
    <a:srgbClr val="C8CFDE"/>
    <a:srgbClr val="59DDCD"/>
    <a:srgbClr val="ABDD59"/>
    <a:srgbClr val="369B29"/>
    <a:srgbClr val="FF66CC"/>
    <a:srgbClr val="90BC7A"/>
    <a:srgbClr val="4DE967"/>
    <a:srgbClr val="25F3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Темный стиль 1 -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5" autoAdjust="0"/>
    <p:restoredTop sz="92948" autoAdjust="0"/>
  </p:normalViewPr>
  <p:slideViewPr>
    <p:cSldViewPr>
      <p:cViewPr varScale="1">
        <p:scale>
          <a:sx n="83" d="100"/>
          <a:sy n="83" d="100"/>
        </p:scale>
        <p:origin x="3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8CADD6-743D-2841-890B-F274E8D9A7ED}" type="doc">
      <dgm:prSet loTypeId="urn:microsoft.com/office/officeart/2005/8/layout/list1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2FFFCDF6-93CC-AD41-88E7-A47C55444B7A}">
      <dgm:prSet phldrT="[Текст]" custT="1"/>
      <dgm:spPr/>
      <dgm:t>
        <a:bodyPr/>
        <a:lstStyle/>
        <a:p>
          <a:r>
            <a:rPr lang="ru-RU" sz="1600" dirty="0"/>
            <a:t>Инженерная разведка противника, местности и объектов</a:t>
          </a:r>
        </a:p>
      </dgm:t>
    </dgm:pt>
    <dgm:pt modelId="{20FE9DFE-62AE-E24D-93EA-210971777295}" type="parTrans" cxnId="{D3D1FB82-153C-434F-8664-0FF306E1DAC1}">
      <dgm:prSet/>
      <dgm:spPr/>
      <dgm:t>
        <a:bodyPr/>
        <a:lstStyle/>
        <a:p>
          <a:endParaRPr lang="ru-RU"/>
        </a:p>
      </dgm:t>
    </dgm:pt>
    <dgm:pt modelId="{331DB3DA-D59B-7F4A-866B-3EC63BC48696}" type="sibTrans" cxnId="{D3D1FB82-153C-434F-8664-0FF306E1DAC1}">
      <dgm:prSet/>
      <dgm:spPr/>
      <dgm:t>
        <a:bodyPr/>
        <a:lstStyle/>
        <a:p>
          <a:endParaRPr lang="ru-RU"/>
        </a:p>
      </dgm:t>
    </dgm:pt>
    <dgm:pt modelId="{AA24D859-3562-B64C-9E91-639AE7C47D23}">
      <dgm:prSet phldrT="[Текст]" custT="1"/>
      <dgm:spPr/>
      <dgm:t>
        <a:bodyPr/>
        <a:lstStyle/>
        <a:p>
          <a:r>
            <a:rPr lang="ru-RU" sz="1600" dirty="0"/>
            <a:t>Оборудование и содержание переправ на водных преградах</a:t>
          </a:r>
        </a:p>
      </dgm:t>
    </dgm:pt>
    <dgm:pt modelId="{D802CDDE-A1C4-B040-A1A0-96C3AEEF9791}" type="parTrans" cxnId="{FC11874F-0722-0240-8617-AE9CEC03C4FD}">
      <dgm:prSet/>
      <dgm:spPr/>
      <dgm:t>
        <a:bodyPr/>
        <a:lstStyle/>
        <a:p>
          <a:endParaRPr lang="ru-RU"/>
        </a:p>
      </dgm:t>
    </dgm:pt>
    <dgm:pt modelId="{32959A00-2250-B340-8B0F-076A25D0DD25}" type="sibTrans" cxnId="{FC11874F-0722-0240-8617-AE9CEC03C4FD}">
      <dgm:prSet/>
      <dgm:spPr/>
      <dgm:t>
        <a:bodyPr/>
        <a:lstStyle/>
        <a:p>
          <a:endParaRPr lang="ru-RU"/>
        </a:p>
      </dgm:t>
    </dgm:pt>
    <dgm:pt modelId="{827F17AE-9543-074D-9ACF-6F6AF1E72A9F}">
      <dgm:prSet phldrT="[Текст]" custT="1"/>
      <dgm:spPr/>
      <dgm:t>
        <a:bodyPr/>
        <a:lstStyle/>
        <a:p>
          <a:r>
            <a:rPr lang="ru-RU" sz="1600" dirty="0"/>
            <a:t>Полевое электроснабжение войск</a:t>
          </a:r>
        </a:p>
      </dgm:t>
    </dgm:pt>
    <dgm:pt modelId="{F54E23CF-AC49-2043-A258-21F1E4E89F45}" type="parTrans" cxnId="{E2E55994-4573-DA40-925A-ECEE4933EAC9}">
      <dgm:prSet/>
      <dgm:spPr/>
      <dgm:t>
        <a:bodyPr/>
        <a:lstStyle/>
        <a:p>
          <a:endParaRPr lang="ru-RU"/>
        </a:p>
      </dgm:t>
    </dgm:pt>
    <dgm:pt modelId="{14AA7DC2-A41E-7A4B-A402-6D8C00AF7428}" type="sibTrans" cxnId="{E2E55994-4573-DA40-925A-ECEE4933EAC9}">
      <dgm:prSet/>
      <dgm:spPr/>
      <dgm:t>
        <a:bodyPr/>
        <a:lstStyle/>
        <a:p>
          <a:endParaRPr lang="ru-RU"/>
        </a:p>
      </dgm:t>
    </dgm:pt>
    <dgm:pt modelId="{1D063445-650C-CC47-A24F-393274C688CE}">
      <dgm:prSet phldrT="[Текст]" custT="1"/>
      <dgm:spPr/>
      <dgm:t>
        <a:bodyPr/>
        <a:lstStyle/>
        <a:p>
          <a:r>
            <a:rPr lang="ru-RU" sz="1600" dirty="0"/>
            <a:t>Подготовка и содержание путей движения и маневра войск</a:t>
          </a:r>
        </a:p>
      </dgm:t>
    </dgm:pt>
    <dgm:pt modelId="{08F48BF3-805B-404E-859D-EE5C1FAE3573}" type="parTrans" cxnId="{C8BB2895-3551-C745-AFF4-E2EA2A53E46C}">
      <dgm:prSet/>
      <dgm:spPr/>
      <dgm:t>
        <a:bodyPr/>
        <a:lstStyle/>
        <a:p>
          <a:endParaRPr lang="ru-RU"/>
        </a:p>
      </dgm:t>
    </dgm:pt>
    <dgm:pt modelId="{DE2C9AA4-899C-AF4A-88B3-E3BBF792C652}" type="sibTrans" cxnId="{C8BB2895-3551-C745-AFF4-E2EA2A53E46C}">
      <dgm:prSet/>
      <dgm:spPr/>
      <dgm:t>
        <a:bodyPr/>
        <a:lstStyle/>
        <a:p>
          <a:endParaRPr lang="ru-RU"/>
        </a:p>
      </dgm:t>
    </dgm:pt>
    <dgm:pt modelId="{0308EF76-6D07-4946-AB0D-59A910661C4C}">
      <dgm:prSet phldrT="[Текст]" custT="1"/>
      <dgm:spPr/>
      <dgm:t>
        <a:bodyPr/>
        <a:lstStyle/>
        <a:p>
          <a:r>
            <a:rPr lang="ru-RU" sz="1600" dirty="0"/>
            <a:t>Фортификационное оборудование рубежей, позиций и районов</a:t>
          </a:r>
        </a:p>
      </dgm:t>
    </dgm:pt>
    <dgm:pt modelId="{CA88A43D-8687-224E-B616-EDDF46941AFB}" type="parTrans" cxnId="{202D0BBB-1260-4B48-A4DD-F49448A08659}">
      <dgm:prSet/>
      <dgm:spPr/>
      <dgm:t>
        <a:bodyPr/>
        <a:lstStyle/>
        <a:p>
          <a:endParaRPr lang="ru-RU"/>
        </a:p>
      </dgm:t>
    </dgm:pt>
    <dgm:pt modelId="{2EEB920D-EDAC-9342-B1C4-74808785EB47}" type="sibTrans" cxnId="{202D0BBB-1260-4B48-A4DD-F49448A08659}">
      <dgm:prSet/>
      <dgm:spPr/>
      <dgm:t>
        <a:bodyPr/>
        <a:lstStyle/>
        <a:p>
          <a:endParaRPr lang="ru-RU"/>
        </a:p>
      </dgm:t>
    </dgm:pt>
    <dgm:pt modelId="{E30B2A06-7EEF-9E47-8FEE-B75F5918826E}">
      <dgm:prSet phldrT="[Текст]" custT="1"/>
      <dgm:spPr/>
      <dgm:t>
        <a:bodyPr/>
        <a:lstStyle/>
        <a:p>
          <a:r>
            <a:rPr lang="ru-RU" sz="1600" dirty="0"/>
            <a:t>Устройство и содержание ИЗ, производство разрушений</a:t>
          </a:r>
        </a:p>
      </dgm:t>
    </dgm:pt>
    <dgm:pt modelId="{D01BCE6E-9D66-B34A-B7E7-F0E7EBA00BC2}" type="parTrans" cxnId="{A0737E5D-CF0A-B149-AEF6-03CEEEBAF7B7}">
      <dgm:prSet/>
      <dgm:spPr/>
      <dgm:t>
        <a:bodyPr/>
        <a:lstStyle/>
        <a:p>
          <a:endParaRPr lang="ru-RU"/>
        </a:p>
      </dgm:t>
    </dgm:pt>
    <dgm:pt modelId="{B5E3D6C5-6CB2-934C-80CA-D0AD03BC8007}" type="sibTrans" cxnId="{A0737E5D-CF0A-B149-AEF6-03CEEEBAF7B7}">
      <dgm:prSet/>
      <dgm:spPr/>
      <dgm:t>
        <a:bodyPr/>
        <a:lstStyle/>
        <a:p>
          <a:endParaRPr lang="ru-RU"/>
        </a:p>
      </dgm:t>
    </dgm:pt>
    <dgm:pt modelId="{F3CE9E1A-F984-6A4D-8AED-596D414DAB16}">
      <dgm:prSet phldrT="[Текст]" custT="1"/>
      <dgm:spPr/>
      <dgm:t>
        <a:bodyPr/>
        <a:lstStyle/>
        <a:p>
          <a:r>
            <a:rPr lang="ru-RU" sz="1600" dirty="0"/>
            <a:t>Проделывание и содержание проходов в ИЗ и разрушениях</a:t>
          </a:r>
        </a:p>
      </dgm:t>
    </dgm:pt>
    <dgm:pt modelId="{F2147E22-3759-774D-97EE-D4949AE45F90}" type="parTrans" cxnId="{51C499CA-0FC1-0444-8806-D8545FAA97FF}">
      <dgm:prSet/>
      <dgm:spPr/>
      <dgm:t>
        <a:bodyPr/>
        <a:lstStyle/>
        <a:p>
          <a:endParaRPr lang="ru-RU"/>
        </a:p>
      </dgm:t>
    </dgm:pt>
    <dgm:pt modelId="{5415CB8B-AD63-9847-9849-262D8BF25371}" type="sibTrans" cxnId="{51C499CA-0FC1-0444-8806-D8545FAA97FF}">
      <dgm:prSet/>
      <dgm:spPr/>
      <dgm:t>
        <a:bodyPr/>
        <a:lstStyle/>
        <a:p>
          <a:endParaRPr lang="ru-RU"/>
        </a:p>
      </dgm:t>
    </dgm:pt>
    <dgm:pt modelId="{898C7803-1EB3-934C-B2E1-B8D8EEEC79E9}">
      <dgm:prSet phldrT="[Текст]" custT="1"/>
      <dgm:spPr/>
      <dgm:t>
        <a:bodyPr/>
        <a:lstStyle/>
        <a:p>
          <a:r>
            <a:rPr lang="ru-RU" sz="1600" dirty="0"/>
            <a:t>Разминирование местности и объектов.</a:t>
          </a:r>
        </a:p>
      </dgm:t>
    </dgm:pt>
    <dgm:pt modelId="{023AB30F-F912-1349-842F-3653787E6C77}" type="parTrans" cxnId="{9B3F5DFB-D503-6244-9287-4B202A1AEC99}">
      <dgm:prSet/>
      <dgm:spPr/>
      <dgm:t>
        <a:bodyPr/>
        <a:lstStyle/>
        <a:p>
          <a:endParaRPr lang="ru-RU"/>
        </a:p>
      </dgm:t>
    </dgm:pt>
    <dgm:pt modelId="{44DF40F6-C6FF-A142-B408-8F5581970242}" type="sibTrans" cxnId="{9B3F5DFB-D503-6244-9287-4B202A1AEC99}">
      <dgm:prSet/>
      <dgm:spPr/>
      <dgm:t>
        <a:bodyPr/>
        <a:lstStyle/>
        <a:p>
          <a:endParaRPr lang="ru-RU"/>
        </a:p>
      </dgm:t>
    </dgm:pt>
    <dgm:pt modelId="{93F4D4DB-9D2D-E442-8925-C4DA13900B3E}">
      <dgm:prSet phldrT="[Текст]" custT="1"/>
      <dgm:spPr/>
      <dgm:t>
        <a:bodyPr/>
        <a:lstStyle/>
        <a:p>
          <a:r>
            <a:rPr lang="ru-RU" sz="1600" dirty="0"/>
            <a:t>Маскировка</a:t>
          </a:r>
        </a:p>
      </dgm:t>
    </dgm:pt>
    <dgm:pt modelId="{30FE56DE-1529-6541-875F-B0A380C9FD1F}" type="parTrans" cxnId="{8D9F1B40-0695-A94A-BF75-9CB4CBA72847}">
      <dgm:prSet/>
      <dgm:spPr/>
      <dgm:t>
        <a:bodyPr/>
        <a:lstStyle/>
        <a:p>
          <a:endParaRPr lang="ru-RU"/>
        </a:p>
      </dgm:t>
    </dgm:pt>
    <dgm:pt modelId="{E9AC90DC-5583-5646-A2CB-EA3DB394F0FE}" type="sibTrans" cxnId="{8D9F1B40-0695-A94A-BF75-9CB4CBA72847}">
      <dgm:prSet/>
      <dgm:spPr/>
      <dgm:t>
        <a:bodyPr/>
        <a:lstStyle/>
        <a:p>
          <a:endParaRPr lang="ru-RU"/>
        </a:p>
      </dgm:t>
    </dgm:pt>
    <dgm:pt modelId="{4DEEB871-7E4B-DC4B-ACDF-5CEF18CFC20B}">
      <dgm:prSet phldrT="[Текст]" custT="1"/>
      <dgm:spPr/>
      <dgm:t>
        <a:bodyPr/>
        <a:lstStyle/>
        <a:p>
          <a:r>
            <a:rPr lang="ru-RU" sz="1600" dirty="0"/>
            <a:t>Оборудование и содержание пунктов (районов) добычи и очистки воды</a:t>
          </a:r>
        </a:p>
      </dgm:t>
    </dgm:pt>
    <dgm:pt modelId="{8FAC2145-D210-9848-8FDE-07D290669D3C}" type="parTrans" cxnId="{CC880B99-CE05-D64E-9FD5-CAE34B4A015C}">
      <dgm:prSet/>
      <dgm:spPr/>
      <dgm:t>
        <a:bodyPr/>
        <a:lstStyle/>
        <a:p>
          <a:endParaRPr lang="ru-RU"/>
        </a:p>
      </dgm:t>
    </dgm:pt>
    <dgm:pt modelId="{6F6B48C2-1C8A-4A41-A0E2-9F3D81A313FA}" type="sibTrans" cxnId="{CC880B99-CE05-D64E-9FD5-CAE34B4A015C}">
      <dgm:prSet/>
      <dgm:spPr/>
      <dgm:t>
        <a:bodyPr/>
        <a:lstStyle/>
        <a:p>
          <a:endParaRPr lang="ru-RU"/>
        </a:p>
      </dgm:t>
    </dgm:pt>
    <dgm:pt modelId="{DF5467C6-8AE0-414E-9819-F5E68DBFC447}" type="pres">
      <dgm:prSet presAssocID="{718CADD6-743D-2841-890B-F274E8D9A7ED}" presName="linear" presStyleCnt="0">
        <dgm:presLayoutVars>
          <dgm:dir/>
          <dgm:animLvl val="lvl"/>
          <dgm:resizeHandles val="exact"/>
        </dgm:presLayoutVars>
      </dgm:prSet>
      <dgm:spPr/>
    </dgm:pt>
    <dgm:pt modelId="{140F37BF-0CC4-BB4C-8E47-18A85F17B406}" type="pres">
      <dgm:prSet presAssocID="{2FFFCDF6-93CC-AD41-88E7-A47C55444B7A}" presName="parentLin" presStyleCnt="0"/>
      <dgm:spPr/>
    </dgm:pt>
    <dgm:pt modelId="{F9C50DAF-1264-464F-B9B5-41CE01255B42}" type="pres">
      <dgm:prSet presAssocID="{2FFFCDF6-93CC-AD41-88E7-A47C55444B7A}" presName="parentLeftMargin" presStyleLbl="node1" presStyleIdx="0" presStyleCnt="10"/>
      <dgm:spPr/>
    </dgm:pt>
    <dgm:pt modelId="{5B48361A-AB8C-2C4B-8987-B491AC86E8F3}" type="pres">
      <dgm:prSet presAssocID="{2FFFCDF6-93CC-AD41-88E7-A47C55444B7A}" presName="parentText" presStyleLbl="node1" presStyleIdx="0" presStyleCnt="10" custScaleX="123810">
        <dgm:presLayoutVars>
          <dgm:chMax val="0"/>
          <dgm:bulletEnabled val="1"/>
        </dgm:presLayoutVars>
      </dgm:prSet>
      <dgm:spPr/>
    </dgm:pt>
    <dgm:pt modelId="{A78B3BB6-5B2A-B14C-9D02-B7D57454AAB8}" type="pres">
      <dgm:prSet presAssocID="{2FFFCDF6-93CC-AD41-88E7-A47C55444B7A}" presName="negativeSpace" presStyleCnt="0"/>
      <dgm:spPr/>
    </dgm:pt>
    <dgm:pt modelId="{1734D819-EA87-E843-9043-46B7B6E4B0B5}" type="pres">
      <dgm:prSet presAssocID="{2FFFCDF6-93CC-AD41-88E7-A47C55444B7A}" presName="childText" presStyleLbl="conFgAcc1" presStyleIdx="0" presStyleCnt="10">
        <dgm:presLayoutVars>
          <dgm:bulletEnabled val="1"/>
        </dgm:presLayoutVars>
      </dgm:prSet>
      <dgm:spPr/>
    </dgm:pt>
    <dgm:pt modelId="{B8DD979D-0862-4243-96EC-63075BA60637}" type="pres">
      <dgm:prSet presAssocID="{331DB3DA-D59B-7F4A-866B-3EC63BC48696}" presName="spaceBetweenRectangles" presStyleCnt="0"/>
      <dgm:spPr/>
    </dgm:pt>
    <dgm:pt modelId="{C402719F-751A-E44D-AA5B-971C27429B9E}" type="pres">
      <dgm:prSet presAssocID="{0308EF76-6D07-4946-AB0D-59A910661C4C}" presName="parentLin" presStyleCnt="0"/>
      <dgm:spPr/>
    </dgm:pt>
    <dgm:pt modelId="{AA88F4B9-BA7B-114C-932B-B8129E5E014B}" type="pres">
      <dgm:prSet presAssocID="{0308EF76-6D07-4946-AB0D-59A910661C4C}" presName="parentLeftMargin" presStyleLbl="node1" presStyleIdx="0" presStyleCnt="10"/>
      <dgm:spPr/>
    </dgm:pt>
    <dgm:pt modelId="{2EDFB399-22BE-B84A-9711-25892B2D9CCC}" type="pres">
      <dgm:prSet presAssocID="{0308EF76-6D07-4946-AB0D-59A910661C4C}" presName="parentText" presStyleLbl="node1" presStyleIdx="1" presStyleCnt="10" custScaleX="123810">
        <dgm:presLayoutVars>
          <dgm:chMax val="0"/>
          <dgm:bulletEnabled val="1"/>
        </dgm:presLayoutVars>
      </dgm:prSet>
      <dgm:spPr/>
    </dgm:pt>
    <dgm:pt modelId="{AAFBD761-B76B-5B44-9FB6-6A250138EAA9}" type="pres">
      <dgm:prSet presAssocID="{0308EF76-6D07-4946-AB0D-59A910661C4C}" presName="negativeSpace" presStyleCnt="0"/>
      <dgm:spPr/>
    </dgm:pt>
    <dgm:pt modelId="{DC41779B-8D48-9649-A7C4-ABA9E05E27F3}" type="pres">
      <dgm:prSet presAssocID="{0308EF76-6D07-4946-AB0D-59A910661C4C}" presName="childText" presStyleLbl="conFgAcc1" presStyleIdx="1" presStyleCnt="10">
        <dgm:presLayoutVars>
          <dgm:bulletEnabled val="1"/>
        </dgm:presLayoutVars>
      </dgm:prSet>
      <dgm:spPr/>
    </dgm:pt>
    <dgm:pt modelId="{6BE6234A-F865-1C46-823F-260C1F3B44EA}" type="pres">
      <dgm:prSet presAssocID="{2EEB920D-EDAC-9342-B1C4-74808785EB47}" presName="spaceBetweenRectangles" presStyleCnt="0"/>
      <dgm:spPr/>
    </dgm:pt>
    <dgm:pt modelId="{8846F0F5-C9B3-1645-88A1-E61ED9A7D75C}" type="pres">
      <dgm:prSet presAssocID="{E30B2A06-7EEF-9E47-8FEE-B75F5918826E}" presName="parentLin" presStyleCnt="0"/>
      <dgm:spPr/>
    </dgm:pt>
    <dgm:pt modelId="{2EF95E1B-217B-4648-AAA5-4290A85CAAEB}" type="pres">
      <dgm:prSet presAssocID="{E30B2A06-7EEF-9E47-8FEE-B75F5918826E}" presName="parentLeftMargin" presStyleLbl="node1" presStyleIdx="1" presStyleCnt="10"/>
      <dgm:spPr/>
    </dgm:pt>
    <dgm:pt modelId="{55EE9EFE-CE67-BC4F-A5BB-19CE24B81505}" type="pres">
      <dgm:prSet presAssocID="{E30B2A06-7EEF-9E47-8FEE-B75F5918826E}" presName="parentText" presStyleLbl="node1" presStyleIdx="2" presStyleCnt="10" custScaleX="123810">
        <dgm:presLayoutVars>
          <dgm:chMax val="0"/>
          <dgm:bulletEnabled val="1"/>
        </dgm:presLayoutVars>
      </dgm:prSet>
      <dgm:spPr/>
    </dgm:pt>
    <dgm:pt modelId="{BAAE0243-5F73-2247-823A-5CA38790CE92}" type="pres">
      <dgm:prSet presAssocID="{E30B2A06-7EEF-9E47-8FEE-B75F5918826E}" presName="negativeSpace" presStyleCnt="0"/>
      <dgm:spPr/>
    </dgm:pt>
    <dgm:pt modelId="{E74F29C5-4F00-A840-A4BA-3CE0EF9521D4}" type="pres">
      <dgm:prSet presAssocID="{E30B2A06-7EEF-9E47-8FEE-B75F5918826E}" presName="childText" presStyleLbl="conFgAcc1" presStyleIdx="2" presStyleCnt="10">
        <dgm:presLayoutVars>
          <dgm:bulletEnabled val="1"/>
        </dgm:presLayoutVars>
      </dgm:prSet>
      <dgm:spPr/>
    </dgm:pt>
    <dgm:pt modelId="{CCE93D66-DE1B-674E-85C4-D8A01FD7BC4D}" type="pres">
      <dgm:prSet presAssocID="{B5E3D6C5-6CB2-934C-80CA-D0AD03BC8007}" presName="spaceBetweenRectangles" presStyleCnt="0"/>
      <dgm:spPr/>
    </dgm:pt>
    <dgm:pt modelId="{72E60070-DA7F-E848-9459-2D0AB397C4AC}" type="pres">
      <dgm:prSet presAssocID="{F3CE9E1A-F984-6A4D-8AED-596D414DAB16}" presName="parentLin" presStyleCnt="0"/>
      <dgm:spPr/>
    </dgm:pt>
    <dgm:pt modelId="{2A2D29CB-42A9-0548-BAF9-ABE84AC0DA67}" type="pres">
      <dgm:prSet presAssocID="{F3CE9E1A-F984-6A4D-8AED-596D414DAB16}" presName="parentLeftMargin" presStyleLbl="node1" presStyleIdx="2" presStyleCnt="10"/>
      <dgm:spPr/>
    </dgm:pt>
    <dgm:pt modelId="{A041D232-3717-0A42-8F40-8F099CF58F9A}" type="pres">
      <dgm:prSet presAssocID="{F3CE9E1A-F984-6A4D-8AED-596D414DAB16}" presName="parentText" presStyleLbl="node1" presStyleIdx="3" presStyleCnt="10" custScaleX="123810">
        <dgm:presLayoutVars>
          <dgm:chMax val="0"/>
          <dgm:bulletEnabled val="1"/>
        </dgm:presLayoutVars>
      </dgm:prSet>
      <dgm:spPr/>
    </dgm:pt>
    <dgm:pt modelId="{18AD0FCF-4790-4441-A3F5-0252E5541ED8}" type="pres">
      <dgm:prSet presAssocID="{F3CE9E1A-F984-6A4D-8AED-596D414DAB16}" presName="negativeSpace" presStyleCnt="0"/>
      <dgm:spPr/>
    </dgm:pt>
    <dgm:pt modelId="{07636396-90A9-6F4D-91E8-C5B7924EFA24}" type="pres">
      <dgm:prSet presAssocID="{F3CE9E1A-F984-6A4D-8AED-596D414DAB16}" presName="childText" presStyleLbl="conFgAcc1" presStyleIdx="3" presStyleCnt="10">
        <dgm:presLayoutVars>
          <dgm:bulletEnabled val="1"/>
        </dgm:presLayoutVars>
      </dgm:prSet>
      <dgm:spPr/>
    </dgm:pt>
    <dgm:pt modelId="{779ACA8B-B6DE-9B4E-A1F3-EA4DE4B70C7B}" type="pres">
      <dgm:prSet presAssocID="{5415CB8B-AD63-9847-9849-262D8BF25371}" presName="spaceBetweenRectangles" presStyleCnt="0"/>
      <dgm:spPr/>
    </dgm:pt>
    <dgm:pt modelId="{71A99F8E-AA64-464D-B95E-A762BD0A44F7}" type="pres">
      <dgm:prSet presAssocID="{898C7803-1EB3-934C-B2E1-B8D8EEEC79E9}" presName="parentLin" presStyleCnt="0"/>
      <dgm:spPr/>
    </dgm:pt>
    <dgm:pt modelId="{D1E16103-BD81-784A-8756-408417EA144B}" type="pres">
      <dgm:prSet presAssocID="{898C7803-1EB3-934C-B2E1-B8D8EEEC79E9}" presName="parentLeftMargin" presStyleLbl="node1" presStyleIdx="3" presStyleCnt="10"/>
      <dgm:spPr/>
    </dgm:pt>
    <dgm:pt modelId="{70777B6F-EF0A-0D46-A166-B081B468F90E}" type="pres">
      <dgm:prSet presAssocID="{898C7803-1EB3-934C-B2E1-B8D8EEEC79E9}" presName="parentText" presStyleLbl="node1" presStyleIdx="4" presStyleCnt="10" custScaleX="123810">
        <dgm:presLayoutVars>
          <dgm:chMax val="0"/>
          <dgm:bulletEnabled val="1"/>
        </dgm:presLayoutVars>
      </dgm:prSet>
      <dgm:spPr/>
    </dgm:pt>
    <dgm:pt modelId="{72ABCF19-62CF-9A4B-8608-946B3050E0B5}" type="pres">
      <dgm:prSet presAssocID="{898C7803-1EB3-934C-B2E1-B8D8EEEC79E9}" presName="negativeSpace" presStyleCnt="0"/>
      <dgm:spPr/>
    </dgm:pt>
    <dgm:pt modelId="{BE395F3D-5477-6A49-85D5-9F14F35AB9D7}" type="pres">
      <dgm:prSet presAssocID="{898C7803-1EB3-934C-B2E1-B8D8EEEC79E9}" presName="childText" presStyleLbl="conFgAcc1" presStyleIdx="4" presStyleCnt="10">
        <dgm:presLayoutVars>
          <dgm:bulletEnabled val="1"/>
        </dgm:presLayoutVars>
      </dgm:prSet>
      <dgm:spPr/>
    </dgm:pt>
    <dgm:pt modelId="{110B93C1-CD63-5A4D-B622-7B044811B0E0}" type="pres">
      <dgm:prSet presAssocID="{44DF40F6-C6FF-A142-B408-8F5581970242}" presName="spaceBetweenRectangles" presStyleCnt="0"/>
      <dgm:spPr/>
    </dgm:pt>
    <dgm:pt modelId="{9C787ED8-05BD-A148-BBAB-3ED7EED53F90}" type="pres">
      <dgm:prSet presAssocID="{1D063445-650C-CC47-A24F-393274C688CE}" presName="parentLin" presStyleCnt="0"/>
      <dgm:spPr/>
    </dgm:pt>
    <dgm:pt modelId="{1B7819BC-2BF0-2E49-8B4F-D66B38033A41}" type="pres">
      <dgm:prSet presAssocID="{1D063445-650C-CC47-A24F-393274C688CE}" presName="parentLeftMargin" presStyleLbl="node1" presStyleIdx="4" presStyleCnt="10"/>
      <dgm:spPr/>
    </dgm:pt>
    <dgm:pt modelId="{19D69CE6-0CF3-0049-B407-92E92C144213}" type="pres">
      <dgm:prSet presAssocID="{1D063445-650C-CC47-A24F-393274C688CE}" presName="parentText" presStyleLbl="node1" presStyleIdx="5" presStyleCnt="10" custScaleX="123810">
        <dgm:presLayoutVars>
          <dgm:chMax val="0"/>
          <dgm:bulletEnabled val="1"/>
        </dgm:presLayoutVars>
      </dgm:prSet>
      <dgm:spPr/>
    </dgm:pt>
    <dgm:pt modelId="{F64C8510-79DE-9240-ADC0-A596FE0605D0}" type="pres">
      <dgm:prSet presAssocID="{1D063445-650C-CC47-A24F-393274C688CE}" presName="negativeSpace" presStyleCnt="0"/>
      <dgm:spPr/>
    </dgm:pt>
    <dgm:pt modelId="{207ED795-A887-F14B-9B09-434DECF38EE4}" type="pres">
      <dgm:prSet presAssocID="{1D063445-650C-CC47-A24F-393274C688CE}" presName="childText" presStyleLbl="conFgAcc1" presStyleIdx="5" presStyleCnt="10">
        <dgm:presLayoutVars>
          <dgm:bulletEnabled val="1"/>
        </dgm:presLayoutVars>
      </dgm:prSet>
      <dgm:spPr/>
    </dgm:pt>
    <dgm:pt modelId="{7B4039E1-D3EB-5D40-8C2F-EC184775BC92}" type="pres">
      <dgm:prSet presAssocID="{DE2C9AA4-899C-AF4A-88B3-E3BBF792C652}" presName="spaceBetweenRectangles" presStyleCnt="0"/>
      <dgm:spPr/>
    </dgm:pt>
    <dgm:pt modelId="{1371CE7B-3091-F142-9F01-1DD5E0DD3BFF}" type="pres">
      <dgm:prSet presAssocID="{AA24D859-3562-B64C-9E91-639AE7C47D23}" presName="parentLin" presStyleCnt="0"/>
      <dgm:spPr/>
    </dgm:pt>
    <dgm:pt modelId="{5FD9ACC7-F2F1-D046-B986-BBC9A8FA7E93}" type="pres">
      <dgm:prSet presAssocID="{AA24D859-3562-B64C-9E91-639AE7C47D23}" presName="parentLeftMargin" presStyleLbl="node1" presStyleIdx="5" presStyleCnt="10"/>
      <dgm:spPr/>
    </dgm:pt>
    <dgm:pt modelId="{67C9E8D2-CDA7-5043-BF86-EA6690BB2066}" type="pres">
      <dgm:prSet presAssocID="{AA24D859-3562-B64C-9E91-639AE7C47D23}" presName="parentText" presStyleLbl="node1" presStyleIdx="6" presStyleCnt="10" custScaleX="123810">
        <dgm:presLayoutVars>
          <dgm:chMax val="0"/>
          <dgm:bulletEnabled val="1"/>
        </dgm:presLayoutVars>
      </dgm:prSet>
      <dgm:spPr/>
    </dgm:pt>
    <dgm:pt modelId="{0B86E9CC-3F40-384B-A6CE-0F222D3E953F}" type="pres">
      <dgm:prSet presAssocID="{AA24D859-3562-B64C-9E91-639AE7C47D23}" presName="negativeSpace" presStyleCnt="0"/>
      <dgm:spPr/>
    </dgm:pt>
    <dgm:pt modelId="{54690AB5-F438-3247-A81C-239CE69FA096}" type="pres">
      <dgm:prSet presAssocID="{AA24D859-3562-B64C-9E91-639AE7C47D23}" presName="childText" presStyleLbl="conFgAcc1" presStyleIdx="6" presStyleCnt="10">
        <dgm:presLayoutVars>
          <dgm:bulletEnabled val="1"/>
        </dgm:presLayoutVars>
      </dgm:prSet>
      <dgm:spPr/>
    </dgm:pt>
    <dgm:pt modelId="{F518A234-9C82-054B-A9AD-9C773865B079}" type="pres">
      <dgm:prSet presAssocID="{32959A00-2250-B340-8B0F-076A25D0DD25}" presName="spaceBetweenRectangles" presStyleCnt="0"/>
      <dgm:spPr/>
    </dgm:pt>
    <dgm:pt modelId="{0708E9B1-28D2-4D4A-AFC3-F77175FE4110}" type="pres">
      <dgm:prSet presAssocID="{4DEEB871-7E4B-DC4B-ACDF-5CEF18CFC20B}" presName="parentLin" presStyleCnt="0"/>
      <dgm:spPr/>
    </dgm:pt>
    <dgm:pt modelId="{59A4AAF1-47AB-CA45-A550-7F2DC8166446}" type="pres">
      <dgm:prSet presAssocID="{4DEEB871-7E4B-DC4B-ACDF-5CEF18CFC20B}" presName="parentLeftMargin" presStyleLbl="node1" presStyleIdx="6" presStyleCnt="10"/>
      <dgm:spPr/>
    </dgm:pt>
    <dgm:pt modelId="{B96FF574-3C5F-0F4A-8A90-5DDC278C8659}" type="pres">
      <dgm:prSet presAssocID="{4DEEB871-7E4B-DC4B-ACDF-5CEF18CFC20B}" presName="parentText" presStyleLbl="node1" presStyleIdx="7" presStyleCnt="10" custScaleX="123567" custLinFactNeighborX="1695" custLinFactNeighborY="5080">
        <dgm:presLayoutVars>
          <dgm:chMax val="0"/>
          <dgm:bulletEnabled val="1"/>
        </dgm:presLayoutVars>
      </dgm:prSet>
      <dgm:spPr/>
    </dgm:pt>
    <dgm:pt modelId="{3C63411A-CDCB-DF43-92D7-C8ED4B4E5981}" type="pres">
      <dgm:prSet presAssocID="{4DEEB871-7E4B-DC4B-ACDF-5CEF18CFC20B}" presName="negativeSpace" presStyleCnt="0"/>
      <dgm:spPr/>
    </dgm:pt>
    <dgm:pt modelId="{938F660A-50D1-A24A-80A7-41E52C4BA33F}" type="pres">
      <dgm:prSet presAssocID="{4DEEB871-7E4B-DC4B-ACDF-5CEF18CFC20B}" presName="childText" presStyleLbl="conFgAcc1" presStyleIdx="7" presStyleCnt="10">
        <dgm:presLayoutVars>
          <dgm:bulletEnabled val="1"/>
        </dgm:presLayoutVars>
      </dgm:prSet>
      <dgm:spPr/>
    </dgm:pt>
    <dgm:pt modelId="{3DD33CA5-39C3-AC43-A4E3-F4511971EFA2}" type="pres">
      <dgm:prSet presAssocID="{6F6B48C2-1C8A-4A41-A0E2-9F3D81A313FA}" presName="spaceBetweenRectangles" presStyleCnt="0"/>
      <dgm:spPr/>
    </dgm:pt>
    <dgm:pt modelId="{F20EC04B-1D36-8142-8AE7-E1C3CA5DE1D6}" type="pres">
      <dgm:prSet presAssocID="{93F4D4DB-9D2D-E442-8925-C4DA13900B3E}" presName="parentLin" presStyleCnt="0"/>
      <dgm:spPr/>
    </dgm:pt>
    <dgm:pt modelId="{08AF4834-187B-3547-BA8C-633D6CE8C98A}" type="pres">
      <dgm:prSet presAssocID="{93F4D4DB-9D2D-E442-8925-C4DA13900B3E}" presName="parentLeftMargin" presStyleLbl="node1" presStyleIdx="7" presStyleCnt="10"/>
      <dgm:spPr/>
    </dgm:pt>
    <dgm:pt modelId="{56E80E4F-3B64-8E41-9B05-6098099FCF55}" type="pres">
      <dgm:prSet presAssocID="{93F4D4DB-9D2D-E442-8925-C4DA13900B3E}" presName="parentText" presStyleLbl="node1" presStyleIdx="8" presStyleCnt="10" custScaleX="123567" custLinFactNeighborX="1695" custLinFactNeighborY="6649">
        <dgm:presLayoutVars>
          <dgm:chMax val="0"/>
          <dgm:bulletEnabled val="1"/>
        </dgm:presLayoutVars>
      </dgm:prSet>
      <dgm:spPr/>
    </dgm:pt>
    <dgm:pt modelId="{AF0C6DF6-EA6F-7042-A330-BB32BCAD4834}" type="pres">
      <dgm:prSet presAssocID="{93F4D4DB-9D2D-E442-8925-C4DA13900B3E}" presName="negativeSpace" presStyleCnt="0"/>
      <dgm:spPr/>
    </dgm:pt>
    <dgm:pt modelId="{78815873-F246-3D46-A8B7-98B99CB0B17B}" type="pres">
      <dgm:prSet presAssocID="{93F4D4DB-9D2D-E442-8925-C4DA13900B3E}" presName="childText" presStyleLbl="conFgAcc1" presStyleIdx="8" presStyleCnt="10">
        <dgm:presLayoutVars>
          <dgm:bulletEnabled val="1"/>
        </dgm:presLayoutVars>
      </dgm:prSet>
      <dgm:spPr/>
    </dgm:pt>
    <dgm:pt modelId="{8DA8037A-1528-6B4F-AAD8-A6375B6C1E46}" type="pres">
      <dgm:prSet presAssocID="{E9AC90DC-5583-5646-A2CB-EA3DB394F0FE}" presName="spaceBetweenRectangles" presStyleCnt="0"/>
      <dgm:spPr/>
    </dgm:pt>
    <dgm:pt modelId="{F5772365-7F57-A840-9FD6-F3099FE9A68C}" type="pres">
      <dgm:prSet presAssocID="{827F17AE-9543-074D-9ACF-6F6AF1E72A9F}" presName="parentLin" presStyleCnt="0"/>
      <dgm:spPr/>
    </dgm:pt>
    <dgm:pt modelId="{6FC0B3B7-6E99-7643-9017-B264D5F53E26}" type="pres">
      <dgm:prSet presAssocID="{827F17AE-9543-074D-9ACF-6F6AF1E72A9F}" presName="parentLeftMargin" presStyleLbl="node1" presStyleIdx="8" presStyleCnt="10"/>
      <dgm:spPr/>
    </dgm:pt>
    <dgm:pt modelId="{8FD25CAB-E31B-024D-81CE-0DDD49D90DE1}" type="pres">
      <dgm:prSet presAssocID="{827F17AE-9543-074D-9ACF-6F6AF1E72A9F}" presName="parentText" presStyleLbl="node1" presStyleIdx="9" presStyleCnt="10" custScaleX="123810">
        <dgm:presLayoutVars>
          <dgm:chMax val="0"/>
          <dgm:bulletEnabled val="1"/>
        </dgm:presLayoutVars>
      </dgm:prSet>
      <dgm:spPr/>
    </dgm:pt>
    <dgm:pt modelId="{C2AD843C-C9DE-DE4C-92FC-25AAC77F9A07}" type="pres">
      <dgm:prSet presAssocID="{827F17AE-9543-074D-9ACF-6F6AF1E72A9F}" presName="negativeSpace" presStyleCnt="0"/>
      <dgm:spPr/>
    </dgm:pt>
    <dgm:pt modelId="{A74B25E2-9F26-0B4D-B6A5-C01C374185F6}" type="pres">
      <dgm:prSet presAssocID="{827F17AE-9543-074D-9ACF-6F6AF1E72A9F}" presName="childText" presStyleLbl="conFgAcc1" presStyleIdx="9" presStyleCnt="10">
        <dgm:presLayoutVars>
          <dgm:bulletEnabled val="1"/>
        </dgm:presLayoutVars>
      </dgm:prSet>
      <dgm:spPr/>
    </dgm:pt>
  </dgm:ptLst>
  <dgm:cxnLst>
    <dgm:cxn modelId="{C6A5E500-44ED-C14A-B297-FAB7C22615D2}" type="presOf" srcId="{93F4D4DB-9D2D-E442-8925-C4DA13900B3E}" destId="{56E80E4F-3B64-8E41-9B05-6098099FCF55}" srcOrd="1" destOrd="0" presId="urn:microsoft.com/office/officeart/2005/8/layout/list1"/>
    <dgm:cxn modelId="{90745C07-BB9E-1F40-AC69-CA88E5AC3A2C}" type="presOf" srcId="{4DEEB871-7E4B-DC4B-ACDF-5CEF18CFC20B}" destId="{B96FF574-3C5F-0F4A-8A90-5DDC278C8659}" srcOrd="1" destOrd="0" presId="urn:microsoft.com/office/officeart/2005/8/layout/list1"/>
    <dgm:cxn modelId="{29541822-2B28-DD40-8C4B-BFE86B941262}" type="presOf" srcId="{2FFFCDF6-93CC-AD41-88E7-A47C55444B7A}" destId="{F9C50DAF-1264-464F-B9B5-41CE01255B42}" srcOrd="0" destOrd="0" presId="urn:microsoft.com/office/officeart/2005/8/layout/list1"/>
    <dgm:cxn modelId="{A111DE2D-B049-A44D-8701-18BEEE56D435}" type="presOf" srcId="{F3CE9E1A-F984-6A4D-8AED-596D414DAB16}" destId="{A041D232-3717-0A42-8F40-8F099CF58F9A}" srcOrd="1" destOrd="0" presId="urn:microsoft.com/office/officeart/2005/8/layout/list1"/>
    <dgm:cxn modelId="{83C46C30-B2C8-A342-AF4D-BA00457F78F9}" type="presOf" srcId="{E30B2A06-7EEF-9E47-8FEE-B75F5918826E}" destId="{2EF95E1B-217B-4648-AAA5-4290A85CAAEB}" srcOrd="0" destOrd="0" presId="urn:microsoft.com/office/officeart/2005/8/layout/list1"/>
    <dgm:cxn modelId="{2136F731-4C28-604C-9B16-FF944D6C3968}" type="presOf" srcId="{1D063445-650C-CC47-A24F-393274C688CE}" destId="{19D69CE6-0CF3-0049-B407-92E92C144213}" srcOrd="1" destOrd="0" presId="urn:microsoft.com/office/officeart/2005/8/layout/list1"/>
    <dgm:cxn modelId="{8D9F1B40-0695-A94A-BF75-9CB4CBA72847}" srcId="{718CADD6-743D-2841-890B-F274E8D9A7ED}" destId="{93F4D4DB-9D2D-E442-8925-C4DA13900B3E}" srcOrd="8" destOrd="0" parTransId="{30FE56DE-1529-6541-875F-B0A380C9FD1F}" sibTransId="{E9AC90DC-5583-5646-A2CB-EA3DB394F0FE}"/>
    <dgm:cxn modelId="{3737B447-F95D-6044-A256-F9DD4145627F}" type="presOf" srcId="{E30B2A06-7EEF-9E47-8FEE-B75F5918826E}" destId="{55EE9EFE-CE67-BC4F-A5BB-19CE24B81505}" srcOrd="1" destOrd="0" presId="urn:microsoft.com/office/officeart/2005/8/layout/list1"/>
    <dgm:cxn modelId="{FC11874F-0722-0240-8617-AE9CEC03C4FD}" srcId="{718CADD6-743D-2841-890B-F274E8D9A7ED}" destId="{AA24D859-3562-B64C-9E91-639AE7C47D23}" srcOrd="6" destOrd="0" parTransId="{D802CDDE-A1C4-B040-A1A0-96C3AEEF9791}" sibTransId="{32959A00-2250-B340-8B0F-076A25D0DD25}"/>
    <dgm:cxn modelId="{A0737E5D-CF0A-B149-AEF6-03CEEEBAF7B7}" srcId="{718CADD6-743D-2841-890B-F274E8D9A7ED}" destId="{E30B2A06-7EEF-9E47-8FEE-B75F5918826E}" srcOrd="2" destOrd="0" parTransId="{D01BCE6E-9D66-B34A-B7E7-F0E7EBA00BC2}" sibTransId="{B5E3D6C5-6CB2-934C-80CA-D0AD03BC8007}"/>
    <dgm:cxn modelId="{C2931061-2CB8-B04D-8728-6A1C7C4639CB}" type="presOf" srcId="{2FFFCDF6-93CC-AD41-88E7-A47C55444B7A}" destId="{5B48361A-AB8C-2C4B-8987-B491AC86E8F3}" srcOrd="1" destOrd="0" presId="urn:microsoft.com/office/officeart/2005/8/layout/list1"/>
    <dgm:cxn modelId="{5790EE73-E367-6646-87F4-C5827D1C0B99}" type="presOf" srcId="{4DEEB871-7E4B-DC4B-ACDF-5CEF18CFC20B}" destId="{59A4AAF1-47AB-CA45-A550-7F2DC8166446}" srcOrd="0" destOrd="0" presId="urn:microsoft.com/office/officeart/2005/8/layout/list1"/>
    <dgm:cxn modelId="{C6B59B75-2D33-9645-8F32-52B88B27BAD0}" type="presOf" srcId="{1D063445-650C-CC47-A24F-393274C688CE}" destId="{1B7819BC-2BF0-2E49-8B4F-D66B38033A41}" srcOrd="0" destOrd="0" presId="urn:microsoft.com/office/officeart/2005/8/layout/list1"/>
    <dgm:cxn modelId="{C0CC0382-4530-AD4F-990A-95DA73606889}" type="presOf" srcId="{898C7803-1EB3-934C-B2E1-B8D8EEEC79E9}" destId="{70777B6F-EF0A-0D46-A166-B081B468F90E}" srcOrd="1" destOrd="0" presId="urn:microsoft.com/office/officeart/2005/8/layout/list1"/>
    <dgm:cxn modelId="{D3D1FB82-153C-434F-8664-0FF306E1DAC1}" srcId="{718CADD6-743D-2841-890B-F274E8D9A7ED}" destId="{2FFFCDF6-93CC-AD41-88E7-A47C55444B7A}" srcOrd="0" destOrd="0" parTransId="{20FE9DFE-62AE-E24D-93EA-210971777295}" sibTransId="{331DB3DA-D59B-7F4A-866B-3EC63BC48696}"/>
    <dgm:cxn modelId="{F32F1984-A212-C442-9EDD-E9C0EBA93011}" type="presOf" srcId="{93F4D4DB-9D2D-E442-8925-C4DA13900B3E}" destId="{08AF4834-187B-3547-BA8C-633D6CE8C98A}" srcOrd="0" destOrd="0" presId="urn:microsoft.com/office/officeart/2005/8/layout/list1"/>
    <dgm:cxn modelId="{75D27692-4A96-C14A-9961-F015B143484C}" type="presOf" srcId="{F3CE9E1A-F984-6A4D-8AED-596D414DAB16}" destId="{2A2D29CB-42A9-0548-BAF9-ABE84AC0DA67}" srcOrd="0" destOrd="0" presId="urn:microsoft.com/office/officeart/2005/8/layout/list1"/>
    <dgm:cxn modelId="{E2E55994-4573-DA40-925A-ECEE4933EAC9}" srcId="{718CADD6-743D-2841-890B-F274E8D9A7ED}" destId="{827F17AE-9543-074D-9ACF-6F6AF1E72A9F}" srcOrd="9" destOrd="0" parTransId="{F54E23CF-AC49-2043-A258-21F1E4E89F45}" sibTransId="{14AA7DC2-A41E-7A4B-A402-6D8C00AF7428}"/>
    <dgm:cxn modelId="{C8BB2895-3551-C745-AFF4-E2EA2A53E46C}" srcId="{718CADD6-743D-2841-890B-F274E8D9A7ED}" destId="{1D063445-650C-CC47-A24F-393274C688CE}" srcOrd="5" destOrd="0" parTransId="{08F48BF3-805B-404E-859D-EE5C1FAE3573}" sibTransId="{DE2C9AA4-899C-AF4A-88B3-E3BBF792C652}"/>
    <dgm:cxn modelId="{CC880B99-CE05-D64E-9FD5-CAE34B4A015C}" srcId="{718CADD6-743D-2841-890B-F274E8D9A7ED}" destId="{4DEEB871-7E4B-DC4B-ACDF-5CEF18CFC20B}" srcOrd="7" destOrd="0" parTransId="{8FAC2145-D210-9848-8FDE-07D290669D3C}" sibTransId="{6F6B48C2-1C8A-4A41-A0E2-9F3D81A313FA}"/>
    <dgm:cxn modelId="{2BC5E79D-3EBE-EC40-A6DC-8CBDDAFA1932}" type="presOf" srcId="{AA24D859-3562-B64C-9E91-639AE7C47D23}" destId="{5FD9ACC7-F2F1-D046-B986-BBC9A8FA7E93}" srcOrd="0" destOrd="0" presId="urn:microsoft.com/office/officeart/2005/8/layout/list1"/>
    <dgm:cxn modelId="{190BA9A5-41CC-6B43-8140-1E7E8CBC36BC}" type="presOf" srcId="{718CADD6-743D-2841-890B-F274E8D9A7ED}" destId="{DF5467C6-8AE0-414E-9819-F5E68DBFC447}" srcOrd="0" destOrd="0" presId="urn:microsoft.com/office/officeart/2005/8/layout/list1"/>
    <dgm:cxn modelId="{202D0BBB-1260-4B48-A4DD-F49448A08659}" srcId="{718CADD6-743D-2841-890B-F274E8D9A7ED}" destId="{0308EF76-6D07-4946-AB0D-59A910661C4C}" srcOrd="1" destOrd="0" parTransId="{CA88A43D-8687-224E-B616-EDDF46941AFB}" sibTransId="{2EEB920D-EDAC-9342-B1C4-74808785EB47}"/>
    <dgm:cxn modelId="{100D6CC6-A309-6F47-8720-C8982720FC83}" type="presOf" srcId="{0308EF76-6D07-4946-AB0D-59A910661C4C}" destId="{AA88F4B9-BA7B-114C-932B-B8129E5E014B}" srcOrd="0" destOrd="0" presId="urn:microsoft.com/office/officeart/2005/8/layout/list1"/>
    <dgm:cxn modelId="{C1FC3ECA-7671-C041-AA2F-1927AE38E07B}" type="presOf" srcId="{898C7803-1EB3-934C-B2E1-B8D8EEEC79E9}" destId="{D1E16103-BD81-784A-8756-408417EA144B}" srcOrd="0" destOrd="0" presId="urn:microsoft.com/office/officeart/2005/8/layout/list1"/>
    <dgm:cxn modelId="{BB746CCA-B42C-0F40-B54C-F7A956C08025}" type="presOf" srcId="{827F17AE-9543-074D-9ACF-6F6AF1E72A9F}" destId="{8FD25CAB-E31B-024D-81CE-0DDD49D90DE1}" srcOrd="1" destOrd="0" presId="urn:microsoft.com/office/officeart/2005/8/layout/list1"/>
    <dgm:cxn modelId="{51C499CA-0FC1-0444-8806-D8545FAA97FF}" srcId="{718CADD6-743D-2841-890B-F274E8D9A7ED}" destId="{F3CE9E1A-F984-6A4D-8AED-596D414DAB16}" srcOrd="3" destOrd="0" parTransId="{F2147E22-3759-774D-97EE-D4949AE45F90}" sibTransId="{5415CB8B-AD63-9847-9849-262D8BF25371}"/>
    <dgm:cxn modelId="{CA73CBCD-4586-6D42-8DF0-1A6E67E4471C}" type="presOf" srcId="{0308EF76-6D07-4946-AB0D-59A910661C4C}" destId="{2EDFB399-22BE-B84A-9711-25892B2D9CCC}" srcOrd="1" destOrd="0" presId="urn:microsoft.com/office/officeart/2005/8/layout/list1"/>
    <dgm:cxn modelId="{CE70B5EC-CD2D-AE48-8AD0-5D527F8AB0C5}" type="presOf" srcId="{827F17AE-9543-074D-9ACF-6F6AF1E72A9F}" destId="{6FC0B3B7-6E99-7643-9017-B264D5F53E26}" srcOrd="0" destOrd="0" presId="urn:microsoft.com/office/officeart/2005/8/layout/list1"/>
    <dgm:cxn modelId="{9B3F5DFB-D503-6244-9287-4B202A1AEC99}" srcId="{718CADD6-743D-2841-890B-F274E8D9A7ED}" destId="{898C7803-1EB3-934C-B2E1-B8D8EEEC79E9}" srcOrd="4" destOrd="0" parTransId="{023AB30F-F912-1349-842F-3653787E6C77}" sibTransId="{44DF40F6-C6FF-A142-B408-8F5581970242}"/>
    <dgm:cxn modelId="{6529D4FF-6EA7-3249-89D9-D67B43CE772A}" type="presOf" srcId="{AA24D859-3562-B64C-9E91-639AE7C47D23}" destId="{67C9E8D2-CDA7-5043-BF86-EA6690BB2066}" srcOrd="1" destOrd="0" presId="urn:microsoft.com/office/officeart/2005/8/layout/list1"/>
    <dgm:cxn modelId="{C34BD3A9-A9F3-874C-9915-BE4BF32177F9}" type="presParOf" srcId="{DF5467C6-8AE0-414E-9819-F5E68DBFC447}" destId="{140F37BF-0CC4-BB4C-8E47-18A85F17B406}" srcOrd="0" destOrd="0" presId="urn:microsoft.com/office/officeart/2005/8/layout/list1"/>
    <dgm:cxn modelId="{A7DE30D8-C7E3-3C41-8371-05C1266B2ED8}" type="presParOf" srcId="{140F37BF-0CC4-BB4C-8E47-18A85F17B406}" destId="{F9C50DAF-1264-464F-B9B5-41CE01255B42}" srcOrd="0" destOrd="0" presId="urn:microsoft.com/office/officeart/2005/8/layout/list1"/>
    <dgm:cxn modelId="{713E91E8-5C05-8C43-B7C5-9BBBEE483F6F}" type="presParOf" srcId="{140F37BF-0CC4-BB4C-8E47-18A85F17B406}" destId="{5B48361A-AB8C-2C4B-8987-B491AC86E8F3}" srcOrd="1" destOrd="0" presId="urn:microsoft.com/office/officeart/2005/8/layout/list1"/>
    <dgm:cxn modelId="{94B21FBF-F5A2-954F-9813-A069B68FD2DA}" type="presParOf" srcId="{DF5467C6-8AE0-414E-9819-F5E68DBFC447}" destId="{A78B3BB6-5B2A-B14C-9D02-B7D57454AAB8}" srcOrd="1" destOrd="0" presId="urn:microsoft.com/office/officeart/2005/8/layout/list1"/>
    <dgm:cxn modelId="{7CB38542-2FED-7541-8877-4F5F87F28626}" type="presParOf" srcId="{DF5467C6-8AE0-414E-9819-F5E68DBFC447}" destId="{1734D819-EA87-E843-9043-46B7B6E4B0B5}" srcOrd="2" destOrd="0" presId="urn:microsoft.com/office/officeart/2005/8/layout/list1"/>
    <dgm:cxn modelId="{4CB3BAAD-470E-E749-8429-66E02073ED81}" type="presParOf" srcId="{DF5467C6-8AE0-414E-9819-F5E68DBFC447}" destId="{B8DD979D-0862-4243-96EC-63075BA60637}" srcOrd="3" destOrd="0" presId="urn:microsoft.com/office/officeart/2005/8/layout/list1"/>
    <dgm:cxn modelId="{CF11475C-7A54-4444-B645-D3252A365996}" type="presParOf" srcId="{DF5467C6-8AE0-414E-9819-F5E68DBFC447}" destId="{C402719F-751A-E44D-AA5B-971C27429B9E}" srcOrd="4" destOrd="0" presId="urn:microsoft.com/office/officeart/2005/8/layout/list1"/>
    <dgm:cxn modelId="{679949EA-DD57-AA42-BB69-7947FCC9670D}" type="presParOf" srcId="{C402719F-751A-E44D-AA5B-971C27429B9E}" destId="{AA88F4B9-BA7B-114C-932B-B8129E5E014B}" srcOrd="0" destOrd="0" presId="urn:microsoft.com/office/officeart/2005/8/layout/list1"/>
    <dgm:cxn modelId="{357E824C-8F73-404D-92C3-EBD4B3186931}" type="presParOf" srcId="{C402719F-751A-E44D-AA5B-971C27429B9E}" destId="{2EDFB399-22BE-B84A-9711-25892B2D9CCC}" srcOrd="1" destOrd="0" presId="urn:microsoft.com/office/officeart/2005/8/layout/list1"/>
    <dgm:cxn modelId="{2EEA8785-9E2F-3742-B3FC-6BE52C08C139}" type="presParOf" srcId="{DF5467C6-8AE0-414E-9819-F5E68DBFC447}" destId="{AAFBD761-B76B-5B44-9FB6-6A250138EAA9}" srcOrd="5" destOrd="0" presId="urn:microsoft.com/office/officeart/2005/8/layout/list1"/>
    <dgm:cxn modelId="{D83F78BB-DF17-A842-ADD1-03567CD056E6}" type="presParOf" srcId="{DF5467C6-8AE0-414E-9819-F5E68DBFC447}" destId="{DC41779B-8D48-9649-A7C4-ABA9E05E27F3}" srcOrd="6" destOrd="0" presId="urn:microsoft.com/office/officeart/2005/8/layout/list1"/>
    <dgm:cxn modelId="{4F9FC0D6-676B-A34D-99AA-764D7D02B542}" type="presParOf" srcId="{DF5467C6-8AE0-414E-9819-F5E68DBFC447}" destId="{6BE6234A-F865-1C46-823F-260C1F3B44EA}" srcOrd="7" destOrd="0" presId="urn:microsoft.com/office/officeart/2005/8/layout/list1"/>
    <dgm:cxn modelId="{22D7FA14-9D2F-204D-9792-E8783B5C0FDB}" type="presParOf" srcId="{DF5467C6-8AE0-414E-9819-F5E68DBFC447}" destId="{8846F0F5-C9B3-1645-88A1-E61ED9A7D75C}" srcOrd="8" destOrd="0" presId="urn:microsoft.com/office/officeart/2005/8/layout/list1"/>
    <dgm:cxn modelId="{A6B44E70-8257-AD4E-AC1C-AC2B00929A8B}" type="presParOf" srcId="{8846F0F5-C9B3-1645-88A1-E61ED9A7D75C}" destId="{2EF95E1B-217B-4648-AAA5-4290A85CAAEB}" srcOrd="0" destOrd="0" presId="urn:microsoft.com/office/officeart/2005/8/layout/list1"/>
    <dgm:cxn modelId="{B32E165C-7209-D64D-A055-FA0C99E8F987}" type="presParOf" srcId="{8846F0F5-C9B3-1645-88A1-E61ED9A7D75C}" destId="{55EE9EFE-CE67-BC4F-A5BB-19CE24B81505}" srcOrd="1" destOrd="0" presId="urn:microsoft.com/office/officeart/2005/8/layout/list1"/>
    <dgm:cxn modelId="{EEF52DED-D762-684A-8EB2-79E5EA9AADA0}" type="presParOf" srcId="{DF5467C6-8AE0-414E-9819-F5E68DBFC447}" destId="{BAAE0243-5F73-2247-823A-5CA38790CE92}" srcOrd="9" destOrd="0" presId="urn:microsoft.com/office/officeart/2005/8/layout/list1"/>
    <dgm:cxn modelId="{7A98C97A-DFCA-7144-8D2A-2404FEBF5FDE}" type="presParOf" srcId="{DF5467C6-8AE0-414E-9819-F5E68DBFC447}" destId="{E74F29C5-4F00-A840-A4BA-3CE0EF9521D4}" srcOrd="10" destOrd="0" presId="urn:microsoft.com/office/officeart/2005/8/layout/list1"/>
    <dgm:cxn modelId="{D9693C8E-DB86-4149-A41C-8E09DD583376}" type="presParOf" srcId="{DF5467C6-8AE0-414E-9819-F5E68DBFC447}" destId="{CCE93D66-DE1B-674E-85C4-D8A01FD7BC4D}" srcOrd="11" destOrd="0" presId="urn:microsoft.com/office/officeart/2005/8/layout/list1"/>
    <dgm:cxn modelId="{71E25379-C49B-4F47-8C15-95A7513CB914}" type="presParOf" srcId="{DF5467C6-8AE0-414E-9819-F5E68DBFC447}" destId="{72E60070-DA7F-E848-9459-2D0AB397C4AC}" srcOrd="12" destOrd="0" presId="urn:microsoft.com/office/officeart/2005/8/layout/list1"/>
    <dgm:cxn modelId="{9E566789-80A5-AA4A-B187-A7A10FDDEC85}" type="presParOf" srcId="{72E60070-DA7F-E848-9459-2D0AB397C4AC}" destId="{2A2D29CB-42A9-0548-BAF9-ABE84AC0DA67}" srcOrd="0" destOrd="0" presId="urn:microsoft.com/office/officeart/2005/8/layout/list1"/>
    <dgm:cxn modelId="{F4C7491B-D69D-0A43-9430-885A131CC53A}" type="presParOf" srcId="{72E60070-DA7F-E848-9459-2D0AB397C4AC}" destId="{A041D232-3717-0A42-8F40-8F099CF58F9A}" srcOrd="1" destOrd="0" presId="urn:microsoft.com/office/officeart/2005/8/layout/list1"/>
    <dgm:cxn modelId="{5A227686-04BB-B34E-939D-97A13A837FB6}" type="presParOf" srcId="{DF5467C6-8AE0-414E-9819-F5E68DBFC447}" destId="{18AD0FCF-4790-4441-A3F5-0252E5541ED8}" srcOrd="13" destOrd="0" presId="urn:microsoft.com/office/officeart/2005/8/layout/list1"/>
    <dgm:cxn modelId="{28E37AE0-85DF-E349-867F-826353277268}" type="presParOf" srcId="{DF5467C6-8AE0-414E-9819-F5E68DBFC447}" destId="{07636396-90A9-6F4D-91E8-C5B7924EFA24}" srcOrd="14" destOrd="0" presId="urn:microsoft.com/office/officeart/2005/8/layout/list1"/>
    <dgm:cxn modelId="{B32CF75A-270F-344A-8C89-DC769B80110E}" type="presParOf" srcId="{DF5467C6-8AE0-414E-9819-F5E68DBFC447}" destId="{779ACA8B-B6DE-9B4E-A1F3-EA4DE4B70C7B}" srcOrd="15" destOrd="0" presId="urn:microsoft.com/office/officeart/2005/8/layout/list1"/>
    <dgm:cxn modelId="{B08C91FB-CDF0-194B-AED6-80E7733D91FB}" type="presParOf" srcId="{DF5467C6-8AE0-414E-9819-F5E68DBFC447}" destId="{71A99F8E-AA64-464D-B95E-A762BD0A44F7}" srcOrd="16" destOrd="0" presId="urn:microsoft.com/office/officeart/2005/8/layout/list1"/>
    <dgm:cxn modelId="{0F085C11-BA46-404C-97CD-3B4F5816BE37}" type="presParOf" srcId="{71A99F8E-AA64-464D-B95E-A762BD0A44F7}" destId="{D1E16103-BD81-784A-8756-408417EA144B}" srcOrd="0" destOrd="0" presId="urn:microsoft.com/office/officeart/2005/8/layout/list1"/>
    <dgm:cxn modelId="{D103A5FA-BE49-3B46-8DD7-07CFF164E0BB}" type="presParOf" srcId="{71A99F8E-AA64-464D-B95E-A762BD0A44F7}" destId="{70777B6F-EF0A-0D46-A166-B081B468F90E}" srcOrd="1" destOrd="0" presId="urn:microsoft.com/office/officeart/2005/8/layout/list1"/>
    <dgm:cxn modelId="{C51D2BFF-5E4C-3F4B-BC9C-03D4D235D712}" type="presParOf" srcId="{DF5467C6-8AE0-414E-9819-F5E68DBFC447}" destId="{72ABCF19-62CF-9A4B-8608-946B3050E0B5}" srcOrd="17" destOrd="0" presId="urn:microsoft.com/office/officeart/2005/8/layout/list1"/>
    <dgm:cxn modelId="{EE2A9E53-2E78-9C48-A5AB-F705813A5395}" type="presParOf" srcId="{DF5467C6-8AE0-414E-9819-F5E68DBFC447}" destId="{BE395F3D-5477-6A49-85D5-9F14F35AB9D7}" srcOrd="18" destOrd="0" presId="urn:microsoft.com/office/officeart/2005/8/layout/list1"/>
    <dgm:cxn modelId="{5E750F18-6A6D-2846-808C-ED7F6536CC1F}" type="presParOf" srcId="{DF5467C6-8AE0-414E-9819-F5E68DBFC447}" destId="{110B93C1-CD63-5A4D-B622-7B044811B0E0}" srcOrd="19" destOrd="0" presId="urn:microsoft.com/office/officeart/2005/8/layout/list1"/>
    <dgm:cxn modelId="{B63550E7-5F4B-8441-BC48-339B8CDC9589}" type="presParOf" srcId="{DF5467C6-8AE0-414E-9819-F5E68DBFC447}" destId="{9C787ED8-05BD-A148-BBAB-3ED7EED53F90}" srcOrd="20" destOrd="0" presId="urn:microsoft.com/office/officeart/2005/8/layout/list1"/>
    <dgm:cxn modelId="{0CA67E83-0A6E-6641-97F4-E05EB6E5790B}" type="presParOf" srcId="{9C787ED8-05BD-A148-BBAB-3ED7EED53F90}" destId="{1B7819BC-2BF0-2E49-8B4F-D66B38033A41}" srcOrd="0" destOrd="0" presId="urn:microsoft.com/office/officeart/2005/8/layout/list1"/>
    <dgm:cxn modelId="{5F7A4781-8240-FC4B-AA6E-07CE12E5F7DD}" type="presParOf" srcId="{9C787ED8-05BD-A148-BBAB-3ED7EED53F90}" destId="{19D69CE6-0CF3-0049-B407-92E92C144213}" srcOrd="1" destOrd="0" presId="urn:microsoft.com/office/officeart/2005/8/layout/list1"/>
    <dgm:cxn modelId="{BC740CFE-B8F9-8E4B-9716-613AD9C28077}" type="presParOf" srcId="{DF5467C6-8AE0-414E-9819-F5E68DBFC447}" destId="{F64C8510-79DE-9240-ADC0-A596FE0605D0}" srcOrd="21" destOrd="0" presId="urn:microsoft.com/office/officeart/2005/8/layout/list1"/>
    <dgm:cxn modelId="{4F1D62E6-54F0-494C-B7D8-6B7168D1F9BA}" type="presParOf" srcId="{DF5467C6-8AE0-414E-9819-F5E68DBFC447}" destId="{207ED795-A887-F14B-9B09-434DECF38EE4}" srcOrd="22" destOrd="0" presId="urn:microsoft.com/office/officeart/2005/8/layout/list1"/>
    <dgm:cxn modelId="{9992806E-615C-594C-9845-9E28B44184D8}" type="presParOf" srcId="{DF5467C6-8AE0-414E-9819-F5E68DBFC447}" destId="{7B4039E1-D3EB-5D40-8C2F-EC184775BC92}" srcOrd="23" destOrd="0" presId="urn:microsoft.com/office/officeart/2005/8/layout/list1"/>
    <dgm:cxn modelId="{74E949D0-AD6D-8843-9715-61FBF5F9505E}" type="presParOf" srcId="{DF5467C6-8AE0-414E-9819-F5E68DBFC447}" destId="{1371CE7B-3091-F142-9F01-1DD5E0DD3BFF}" srcOrd="24" destOrd="0" presId="urn:microsoft.com/office/officeart/2005/8/layout/list1"/>
    <dgm:cxn modelId="{780E5F45-04EC-0244-AF93-5D19EE965981}" type="presParOf" srcId="{1371CE7B-3091-F142-9F01-1DD5E0DD3BFF}" destId="{5FD9ACC7-F2F1-D046-B986-BBC9A8FA7E93}" srcOrd="0" destOrd="0" presId="urn:microsoft.com/office/officeart/2005/8/layout/list1"/>
    <dgm:cxn modelId="{919F2756-2CAB-BB4F-8888-040BBFA537F6}" type="presParOf" srcId="{1371CE7B-3091-F142-9F01-1DD5E0DD3BFF}" destId="{67C9E8D2-CDA7-5043-BF86-EA6690BB2066}" srcOrd="1" destOrd="0" presId="urn:microsoft.com/office/officeart/2005/8/layout/list1"/>
    <dgm:cxn modelId="{36A44C03-A849-8A49-BB5B-30018AEAF5D5}" type="presParOf" srcId="{DF5467C6-8AE0-414E-9819-F5E68DBFC447}" destId="{0B86E9CC-3F40-384B-A6CE-0F222D3E953F}" srcOrd="25" destOrd="0" presId="urn:microsoft.com/office/officeart/2005/8/layout/list1"/>
    <dgm:cxn modelId="{C948949B-0A5E-6044-BFBF-1280CA534A1E}" type="presParOf" srcId="{DF5467C6-8AE0-414E-9819-F5E68DBFC447}" destId="{54690AB5-F438-3247-A81C-239CE69FA096}" srcOrd="26" destOrd="0" presId="urn:microsoft.com/office/officeart/2005/8/layout/list1"/>
    <dgm:cxn modelId="{48B7D8C0-003E-1247-A2C2-7311426FD7BF}" type="presParOf" srcId="{DF5467C6-8AE0-414E-9819-F5E68DBFC447}" destId="{F518A234-9C82-054B-A9AD-9C773865B079}" srcOrd="27" destOrd="0" presId="urn:microsoft.com/office/officeart/2005/8/layout/list1"/>
    <dgm:cxn modelId="{EFB6888F-03B8-274F-B0B0-8F400BBB19AD}" type="presParOf" srcId="{DF5467C6-8AE0-414E-9819-F5E68DBFC447}" destId="{0708E9B1-28D2-4D4A-AFC3-F77175FE4110}" srcOrd="28" destOrd="0" presId="urn:microsoft.com/office/officeart/2005/8/layout/list1"/>
    <dgm:cxn modelId="{81CCADCD-6C16-D84B-A220-570064DF3ADB}" type="presParOf" srcId="{0708E9B1-28D2-4D4A-AFC3-F77175FE4110}" destId="{59A4AAF1-47AB-CA45-A550-7F2DC8166446}" srcOrd="0" destOrd="0" presId="urn:microsoft.com/office/officeart/2005/8/layout/list1"/>
    <dgm:cxn modelId="{5E772BF3-3442-C64E-91BC-D026D0463A94}" type="presParOf" srcId="{0708E9B1-28D2-4D4A-AFC3-F77175FE4110}" destId="{B96FF574-3C5F-0F4A-8A90-5DDC278C8659}" srcOrd="1" destOrd="0" presId="urn:microsoft.com/office/officeart/2005/8/layout/list1"/>
    <dgm:cxn modelId="{FF7D572B-BD8E-5149-86B8-48FA13B33F66}" type="presParOf" srcId="{DF5467C6-8AE0-414E-9819-F5E68DBFC447}" destId="{3C63411A-CDCB-DF43-92D7-C8ED4B4E5981}" srcOrd="29" destOrd="0" presId="urn:microsoft.com/office/officeart/2005/8/layout/list1"/>
    <dgm:cxn modelId="{A7E30229-AB4F-1F43-9BCE-51C855DB800C}" type="presParOf" srcId="{DF5467C6-8AE0-414E-9819-F5E68DBFC447}" destId="{938F660A-50D1-A24A-80A7-41E52C4BA33F}" srcOrd="30" destOrd="0" presId="urn:microsoft.com/office/officeart/2005/8/layout/list1"/>
    <dgm:cxn modelId="{2C7C91EB-2126-5D47-A353-1C421C4DF183}" type="presParOf" srcId="{DF5467C6-8AE0-414E-9819-F5E68DBFC447}" destId="{3DD33CA5-39C3-AC43-A4E3-F4511971EFA2}" srcOrd="31" destOrd="0" presId="urn:microsoft.com/office/officeart/2005/8/layout/list1"/>
    <dgm:cxn modelId="{DF61CDE6-2C1E-2041-819E-1D33C940AEFB}" type="presParOf" srcId="{DF5467C6-8AE0-414E-9819-F5E68DBFC447}" destId="{F20EC04B-1D36-8142-8AE7-E1C3CA5DE1D6}" srcOrd="32" destOrd="0" presId="urn:microsoft.com/office/officeart/2005/8/layout/list1"/>
    <dgm:cxn modelId="{0D514B4A-4BF7-D442-A172-744541BE2DA0}" type="presParOf" srcId="{F20EC04B-1D36-8142-8AE7-E1C3CA5DE1D6}" destId="{08AF4834-187B-3547-BA8C-633D6CE8C98A}" srcOrd="0" destOrd="0" presId="urn:microsoft.com/office/officeart/2005/8/layout/list1"/>
    <dgm:cxn modelId="{A30742D8-F2AB-8846-B6C8-4133AD8D144B}" type="presParOf" srcId="{F20EC04B-1D36-8142-8AE7-E1C3CA5DE1D6}" destId="{56E80E4F-3B64-8E41-9B05-6098099FCF55}" srcOrd="1" destOrd="0" presId="urn:microsoft.com/office/officeart/2005/8/layout/list1"/>
    <dgm:cxn modelId="{F4EC3BB7-84BA-4944-8D78-A1F70BDB241A}" type="presParOf" srcId="{DF5467C6-8AE0-414E-9819-F5E68DBFC447}" destId="{AF0C6DF6-EA6F-7042-A330-BB32BCAD4834}" srcOrd="33" destOrd="0" presId="urn:microsoft.com/office/officeart/2005/8/layout/list1"/>
    <dgm:cxn modelId="{CAC5EE7C-BCCA-2F4C-9418-F4FD40B82DAA}" type="presParOf" srcId="{DF5467C6-8AE0-414E-9819-F5E68DBFC447}" destId="{78815873-F246-3D46-A8B7-98B99CB0B17B}" srcOrd="34" destOrd="0" presId="urn:microsoft.com/office/officeart/2005/8/layout/list1"/>
    <dgm:cxn modelId="{D23BBFB1-D8CD-5B47-8C40-4098E73FABA1}" type="presParOf" srcId="{DF5467C6-8AE0-414E-9819-F5E68DBFC447}" destId="{8DA8037A-1528-6B4F-AAD8-A6375B6C1E46}" srcOrd="35" destOrd="0" presId="urn:microsoft.com/office/officeart/2005/8/layout/list1"/>
    <dgm:cxn modelId="{845A6738-0DE8-4845-AE7B-B585E15DE500}" type="presParOf" srcId="{DF5467C6-8AE0-414E-9819-F5E68DBFC447}" destId="{F5772365-7F57-A840-9FD6-F3099FE9A68C}" srcOrd="36" destOrd="0" presId="urn:microsoft.com/office/officeart/2005/8/layout/list1"/>
    <dgm:cxn modelId="{B647F246-3CA0-2041-9010-8148D2E095ED}" type="presParOf" srcId="{F5772365-7F57-A840-9FD6-F3099FE9A68C}" destId="{6FC0B3B7-6E99-7643-9017-B264D5F53E26}" srcOrd="0" destOrd="0" presId="urn:microsoft.com/office/officeart/2005/8/layout/list1"/>
    <dgm:cxn modelId="{294B72B4-8E77-B44C-880E-716492F3733E}" type="presParOf" srcId="{F5772365-7F57-A840-9FD6-F3099FE9A68C}" destId="{8FD25CAB-E31B-024D-81CE-0DDD49D90DE1}" srcOrd="1" destOrd="0" presId="urn:microsoft.com/office/officeart/2005/8/layout/list1"/>
    <dgm:cxn modelId="{9E0CDCAC-A15E-2540-BFAB-97138C06879F}" type="presParOf" srcId="{DF5467C6-8AE0-414E-9819-F5E68DBFC447}" destId="{C2AD843C-C9DE-DE4C-92FC-25AAC77F9A07}" srcOrd="37" destOrd="0" presId="urn:microsoft.com/office/officeart/2005/8/layout/list1"/>
    <dgm:cxn modelId="{15CB7EE4-B590-6646-8DF7-2F399FA68033}" type="presParOf" srcId="{DF5467C6-8AE0-414E-9819-F5E68DBFC447}" destId="{A74B25E2-9F26-0B4D-B6A5-C01C374185F6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99F44A-DC27-AC44-B732-B71355B8168A}" type="doc">
      <dgm:prSet loTypeId="urn:microsoft.com/office/officeart/2005/8/layout/cycle7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A37483BB-1C53-D04F-8F7C-84E0A44C4703}">
      <dgm:prSet phldrT="[Текст]" custT="1"/>
      <dgm:spPr/>
      <dgm:t>
        <a:bodyPr/>
        <a:lstStyle/>
        <a:p>
          <a:r>
            <a:rPr lang="ru-RU" sz="2800" dirty="0"/>
            <a:t>вручную</a:t>
          </a:r>
        </a:p>
      </dgm:t>
    </dgm:pt>
    <dgm:pt modelId="{1363EB81-1A43-8840-BE12-25CD49317199}" type="parTrans" cxnId="{F9FE6E5A-2DEF-B649-9C51-7599EFC844D0}">
      <dgm:prSet/>
      <dgm:spPr/>
      <dgm:t>
        <a:bodyPr/>
        <a:lstStyle/>
        <a:p>
          <a:endParaRPr lang="ru-RU"/>
        </a:p>
      </dgm:t>
    </dgm:pt>
    <dgm:pt modelId="{51D7FB04-9F5D-3041-90D4-D2C37C7FD533}" type="sibTrans" cxnId="{F9FE6E5A-2DEF-B649-9C51-7599EFC844D0}">
      <dgm:prSet/>
      <dgm:spPr/>
      <dgm:t>
        <a:bodyPr/>
        <a:lstStyle/>
        <a:p>
          <a:endParaRPr lang="ru-RU"/>
        </a:p>
      </dgm:t>
    </dgm:pt>
    <dgm:pt modelId="{7CFEDD18-C370-B14E-AF23-0D5787DC33B3}">
      <dgm:prSet phldrT="[Текст]" custT="1"/>
      <dgm:spPr/>
      <dgm:t>
        <a:bodyPr/>
        <a:lstStyle/>
        <a:p>
          <a:r>
            <a:rPr lang="ru-RU" sz="2800" dirty="0"/>
            <a:t>средствами дистанционного минирования</a:t>
          </a:r>
        </a:p>
      </dgm:t>
    </dgm:pt>
    <dgm:pt modelId="{337731FF-303A-DF41-8BFB-821E9A82D6B9}" type="parTrans" cxnId="{DF70F377-9EF1-8048-8FE2-EADC35BFCA60}">
      <dgm:prSet/>
      <dgm:spPr/>
      <dgm:t>
        <a:bodyPr/>
        <a:lstStyle/>
        <a:p>
          <a:endParaRPr lang="ru-RU"/>
        </a:p>
      </dgm:t>
    </dgm:pt>
    <dgm:pt modelId="{965F6647-B24A-B04B-B3F1-E06E8985CDAF}" type="sibTrans" cxnId="{DF70F377-9EF1-8048-8FE2-EADC35BFCA60}">
      <dgm:prSet/>
      <dgm:spPr/>
      <dgm:t>
        <a:bodyPr/>
        <a:lstStyle/>
        <a:p>
          <a:endParaRPr lang="ru-RU"/>
        </a:p>
      </dgm:t>
    </dgm:pt>
    <dgm:pt modelId="{3EC6AF6B-07FA-D64C-9B6B-24CD81231328}">
      <dgm:prSet phldrT="[Текст]" custT="1"/>
      <dgm:spPr/>
      <dgm:t>
        <a:bodyPr/>
        <a:lstStyle/>
        <a:p>
          <a:r>
            <a: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средствами механизации </a:t>
          </a:r>
          <a:endParaRPr lang="ru-RU" sz="2800" dirty="0"/>
        </a:p>
      </dgm:t>
    </dgm:pt>
    <dgm:pt modelId="{D700DEBD-E025-C244-BDD1-71C5C674F9DE}" type="parTrans" cxnId="{1B9F3852-CCB7-6D4E-8155-CBEAEAA24FEA}">
      <dgm:prSet/>
      <dgm:spPr/>
      <dgm:t>
        <a:bodyPr/>
        <a:lstStyle/>
        <a:p>
          <a:endParaRPr lang="ru-RU"/>
        </a:p>
      </dgm:t>
    </dgm:pt>
    <dgm:pt modelId="{D2F80D5D-2CD0-F840-A6E8-02BE61DEDBC7}" type="sibTrans" cxnId="{1B9F3852-CCB7-6D4E-8155-CBEAEAA24FEA}">
      <dgm:prSet/>
      <dgm:spPr/>
      <dgm:t>
        <a:bodyPr/>
        <a:lstStyle/>
        <a:p>
          <a:endParaRPr lang="ru-RU"/>
        </a:p>
      </dgm:t>
    </dgm:pt>
    <dgm:pt modelId="{311DFF07-8C12-9F48-8AE9-CA3E1DA42A17}" type="pres">
      <dgm:prSet presAssocID="{DB99F44A-DC27-AC44-B732-B71355B8168A}" presName="Name0" presStyleCnt="0">
        <dgm:presLayoutVars>
          <dgm:dir/>
          <dgm:resizeHandles val="exact"/>
        </dgm:presLayoutVars>
      </dgm:prSet>
      <dgm:spPr/>
    </dgm:pt>
    <dgm:pt modelId="{F75DCB69-2624-C240-94F6-CF8B110C5817}" type="pres">
      <dgm:prSet presAssocID="{A37483BB-1C53-D04F-8F7C-84E0A44C4703}" presName="node" presStyleLbl="node1" presStyleIdx="0" presStyleCnt="3" custScaleX="121394" custScaleY="111384" custRadScaleRad="93849" custRadScaleInc="2357">
        <dgm:presLayoutVars>
          <dgm:bulletEnabled val="1"/>
        </dgm:presLayoutVars>
      </dgm:prSet>
      <dgm:spPr/>
    </dgm:pt>
    <dgm:pt modelId="{1659FC17-1906-5E4A-8617-9FBE3ACE9A1F}" type="pres">
      <dgm:prSet presAssocID="{51D7FB04-9F5D-3041-90D4-D2C37C7FD533}" presName="sibTrans" presStyleLbl="sibTrans2D1" presStyleIdx="0" presStyleCnt="3" custLinFactNeighborX="79531" custLinFactNeighborY="-3393"/>
      <dgm:spPr/>
    </dgm:pt>
    <dgm:pt modelId="{1B6D0D8A-5B1C-9C48-A833-813615447E10}" type="pres">
      <dgm:prSet presAssocID="{51D7FB04-9F5D-3041-90D4-D2C37C7FD533}" presName="connectorText" presStyleLbl="sibTrans2D1" presStyleIdx="0" presStyleCnt="3"/>
      <dgm:spPr/>
    </dgm:pt>
    <dgm:pt modelId="{3974CBD2-B7F2-0D4B-B96D-1D86A07305BA}" type="pres">
      <dgm:prSet presAssocID="{7CFEDD18-C370-B14E-AF23-0D5787DC33B3}" presName="node" presStyleLbl="node1" presStyleIdx="1" presStyleCnt="3" custScaleX="111428" custScaleY="109350">
        <dgm:presLayoutVars>
          <dgm:bulletEnabled val="1"/>
        </dgm:presLayoutVars>
      </dgm:prSet>
      <dgm:spPr/>
    </dgm:pt>
    <dgm:pt modelId="{FA5DC8E3-4B9E-884E-840C-E67758A799D0}" type="pres">
      <dgm:prSet presAssocID="{965F6647-B24A-B04B-B3F1-E06E8985CDAF}" presName="sibTrans" presStyleLbl="sibTrans2D1" presStyleIdx="1" presStyleCnt="3"/>
      <dgm:spPr/>
    </dgm:pt>
    <dgm:pt modelId="{77E2854B-A3B0-BB4C-8310-81FC0346C185}" type="pres">
      <dgm:prSet presAssocID="{965F6647-B24A-B04B-B3F1-E06E8985CDAF}" presName="connectorText" presStyleLbl="sibTrans2D1" presStyleIdx="1" presStyleCnt="3"/>
      <dgm:spPr/>
    </dgm:pt>
    <dgm:pt modelId="{2AD48A6D-325B-FD46-96C5-3656DAE888E1}" type="pres">
      <dgm:prSet presAssocID="{3EC6AF6B-07FA-D64C-9B6B-24CD81231328}" presName="node" presStyleLbl="node1" presStyleIdx="2" presStyleCnt="3" custScaleX="117472" custScaleY="118165">
        <dgm:presLayoutVars>
          <dgm:bulletEnabled val="1"/>
        </dgm:presLayoutVars>
      </dgm:prSet>
      <dgm:spPr/>
    </dgm:pt>
    <dgm:pt modelId="{97ED680F-31DF-C847-B370-92847B862CF7}" type="pres">
      <dgm:prSet presAssocID="{D2F80D5D-2CD0-F840-A6E8-02BE61DEDBC7}" presName="sibTrans" presStyleLbl="sibTrans2D1" presStyleIdx="2" presStyleCnt="3" custLinFactNeighborX="-63346" custLinFactNeighborY="-18163"/>
      <dgm:spPr/>
    </dgm:pt>
    <dgm:pt modelId="{E550B9ED-077C-9244-AA3C-6016F48CEEB2}" type="pres">
      <dgm:prSet presAssocID="{D2F80D5D-2CD0-F840-A6E8-02BE61DEDBC7}" presName="connectorText" presStyleLbl="sibTrans2D1" presStyleIdx="2" presStyleCnt="3"/>
      <dgm:spPr/>
    </dgm:pt>
  </dgm:ptLst>
  <dgm:cxnLst>
    <dgm:cxn modelId="{9F83E434-AB80-0240-A4B7-95D707E8F1DE}" type="presOf" srcId="{51D7FB04-9F5D-3041-90D4-D2C37C7FD533}" destId="{1659FC17-1906-5E4A-8617-9FBE3ACE9A1F}" srcOrd="0" destOrd="0" presId="urn:microsoft.com/office/officeart/2005/8/layout/cycle7"/>
    <dgm:cxn modelId="{3FD1703B-D598-ED48-8AD0-12E5572A0C82}" type="presOf" srcId="{3EC6AF6B-07FA-D64C-9B6B-24CD81231328}" destId="{2AD48A6D-325B-FD46-96C5-3656DAE888E1}" srcOrd="0" destOrd="0" presId="urn:microsoft.com/office/officeart/2005/8/layout/cycle7"/>
    <dgm:cxn modelId="{4501F13B-E9B2-E04F-865D-8811257CB243}" type="presOf" srcId="{7CFEDD18-C370-B14E-AF23-0D5787DC33B3}" destId="{3974CBD2-B7F2-0D4B-B96D-1D86A07305BA}" srcOrd="0" destOrd="0" presId="urn:microsoft.com/office/officeart/2005/8/layout/cycle7"/>
    <dgm:cxn modelId="{B0441248-86B7-804F-89B7-90C440471505}" type="presOf" srcId="{51D7FB04-9F5D-3041-90D4-D2C37C7FD533}" destId="{1B6D0D8A-5B1C-9C48-A833-813615447E10}" srcOrd="1" destOrd="0" presId="urn:microsoft.com/office/officeart/2005/8/layout/cycle7"/>
    <dgm:cxn modelId="{1B9F3852-CCB7-6D4E-8155-CBEAEAA24FEA}" srcId="{DB99F44A-DC27-AC44-B732-B71355B8168A}" destId="{3EC6AF6B-07FA-D64C-9B6B-24CD81231328}" srcOrd="2" destOrd="0" parTransId="{D700DEBD-E025-C244-BDD1-71C5C674F9DE}" sibTransId="{D2F80D5D-2CD0-F840-A6E8-02BE61DEDBC7}"/>
    <dgm:cxn modelId="{F9FE6E5A-2DEF-B649-9C51-7599EFC844D0}" srcId="{DB99F44A-DC27-AC44-B732-B71355B8168A}" destId="{A37483BB-1C53-D04F-8F7C-84E0A44C4703}" srcOrd="0" destOrd="0" parTransId="{1363EB81-1A43-8840-BE12-25CD49317199}" sibTransId="{51D7FB04-9F5D-3041-90D4-D2C37C7FD533}"/>
    <dgm:cxn modelId="{DF70F377-9EF1-8048-8FE2-EADC35BFCA60}" srcId="{DB99F44A-DC27-AC44-B732-B71355B8168A}" destId="{7CFEDD18-C370-B14E-AF23-0D5787DC33B3}" srcOrd="1" destOrd="0" parTransId="{337731FF-303A-DF41-8BFB-821E9A82D6B9}" sibTransId="{965F6647-B24A-B04B-B3F1-E06E8985CDAF}"/>
    <dgm:cxn modelId="{2A4C3886-C206-7548-A78C-5B2BE59ADB06}" type="presOf" srcId="{A37483BB-1C53-D04F-8F7C-84E0A44C4703}" destId="{F75DCB69-2624-C240-94F6-CF8B110C5817}" srcOrd="0" destOrd="0" presId="urn:microsoft.com/office/officeart/2005/8/layout/cycle7"/>
    <dgm:cxn modelId="{03C6EC8E-765F-A04E-9B69-E058C9F4CD2C}" type="presOf" srcId="{D2F80D5D-2CD0-F840-A6E8-02BE61DEDBC7}" destId="{E550B9ED-077C-9244-AA3C-6016F48CEEB2}" srcOrd="1" destOrd="0" presId="urn:microsoft.com/office/officeart/2005/8/layout/cycle7"/>
    <dgm:cxn modelId="{D2EB7D95-E808-FC49-B2E4-99FF4470FD51}" type="presOf" srcId="{DB99F44A-DC27-AC44-B732-B71355B8168A}" destId="{311DFF07-8C12-9F48-8AE9-CA3E1DA42A17}" srcOrd="0" destOrd="0" presId="urn:microsoft.com/office/officeart/2005/8/layout/cycle7"/>
    <dgm:cxn modelId="{8B4A26AA-38EC-8545-AB67-B3D5E066E7EC}" type="presOf" srcId="{965F6647-B24A-B04B-B3F1-E06E8985CDAF}" destId="{FA5DC8E3-4B9E-884E-840C-E67758A799D0}" srcOrd="0" destOrd="0" presId="urn:microsoft.com/office/officeart/2005/8/layout/cycle7"/>
    <dgm:cxn modelId="{62D386B0-5F3A-B04C-B9F6-76B0F84BD490}" type="presOf" srcId="{965F6647-B24A-B04B-B3F1-E06E8985CDAF}" destId="{77E2854B-A3B0-BB4C-8310-81FC0346C185}" srcOrd="1" destOrd="0" presId="urn:microsoft.com/office/officeart/2005/8/layout/cycle7"/>
    <dgm:cxn modelId="{B72D2FB1-E885-404D-8A5E-D7B0951FB93A}" type="presOf" srcId="{D2F80D5D-2CD0-F840-A6E8-02BE61DEDBC7}" destId="{97ED680F-31DF-C847-B370-92847B862CF7}" srcOrd="0" destOrd="0" presId="urn:microsoft.com/office/officeart/2005/8/layout/cycle7"/>
    <dgm:cxn modelId="{A34D7D35-457F-ED47-92E6-73AD62280B30}" type="presParOf" srcId="{311DFF07-8C12-9F48-8AE9-CA3E1DA42A17}" destId="{F75DCB69-2624-C240-94F6-CF8B110C5817}" srcOrd="0" destOrd="0" presId="urn:microsoft.com/office/officeart/2005/8/layout/cycle7"/>
    <dgm:cxn modelId="{58290CF6-EE7B-CE43-A607-6B8E94026DC5}" type="presParOf" srcId="{311DFF07-8C12-9F48-8AE9-CA3E1DA42A17}" destId="{1659FC17-1906-5E4A-8617-9FBE3ACE9A1F}" srcOrd="1" destOrd="0" presId="urn:microsoft.com/office/officeart/2005/8/layout/cycle7"/>
    <dgm:cxn modelId="{2E66176F-F5D8-B646-96F7-8B69B2E5FD67}" type="presParOf" srcId="{1659FC17-1906-5E4A-8617-9FBE3ACE9A1F}" destId="{1B6D0D8A-5B1C-9C48-A833-813615447E10}" srcOrd="0" destOrd="0" presId="urn:microsoft.com/office/officeart/2005/8/layout/cycle7"/>
    <dgm:cxn modelId="{938780CD-58A3-7B44-B833-643038D6D31D}" type="presParOf" srcId="{311DFF07-8C12-9F48-8AE9-CA3E1DA42A17}" destId="{3974CBD2-B7F2-0D4B-B96D-1D86A07305BA}" srcOrd="2" destOrd="0" presId="urn:microsoft.com/office/officeart/2005/8/layout/cycle7"/>
    <dgm:cxn modelId="{C8511074-869A-0F43-9BA1-A8B22F9AAB1D}" type="presParOf" srcId="{311DFF07-8C12-9F48-8AE9-CA3E1DA42A17}" destId="{FA5DC8E3-4B9E-884E-840C-E67758A799D0}" srcOrd="3" destOrd="0" presId="urn:microsoft.com/office/officeart/2005/8/layout/cycle7"/>
    <dgm:cxn modelId="{8EFE1CB7-3F3B-F14E-8CC9-3606FA7EFAF8}" type="presParOf" srcId="{FA5DC8E3-4B9E-884E-840C-E67758A799D0}" destId="{77E2854B-A3B0-BB4C-8310-81FC0346C185}" srcOrd="0" destOrd="0" presId="urn:microsoft.com/office/officeart/2005/8/layout/cycle7"/>
    <dgm:cxn modelId="{DE802151-D5C6-7742-B8B6-A53767D79943}" type="presParOf" srcId="{311DFF07-8C12-9F48-8AE9-CA3E1DA42A17}" destId="{2AD48A6D-325B-FD46-96C5-3656DAE888E1}" srcOrd="4" destOrd="0" presId="urn:microsoft.com/office/officeart/2005/8/layout/cycle7"/>
    <dgm:cxn modelId="{7D33491D-5284-BB4F-8A01-B31D5F596156}" type="presParOf" srcId="{311DFF07-8C12-9F48-8AE9-CA3E1DA42A17}" destId="{97ED680F-31DF-C847-B370-92847B862CF7}" srcOrd="5" destOrd="0" presId="urn:microsoft.com/office/officeart/2005/8/layout/cycle7"/>
    <dgm:cxn modelId="{76F8AC17-9231-F541-9C90-B0E9267E14D7}" type="presParOf" srcId="{97ED680F-31DF-C847-B370-92847B862CF7}" destId="{E550B9ED-077C-9244-AA3C-6016F48CEEB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42A8957-01AA-A341-AADF-8ECB289A76A0}" type="doc">
      <dgm:prSet loTypeId="urn:microsoft.com/office/officeart/2005/8/layout/vProcess5" loCatId="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CDEAE69F-FC51-4E4E-B2BB-8436D0D04D94}">
      <dgm:prSet phldrT="[Текст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При помощи специальной инженерной техники)</a:t>
          </a:r>
        </a:p>
      </dgm:t>
    </dgm:pt>
    <dgm:pt modelId="{95E24F38-247D-5044-A86D-176235011339}" type="parTrans" cxnId="{4693554C-0220-D34E-8433-EFF023962DB0}">
      <dgm:prSet/>
      <dgm:spPr/>
      <dgm:t>
        <a:bodyPr/>
        <a:lstStyle/>
        <a:p>
          <a:endParaRPr lang="ru-RU"/>
        </a:p>
      </dgm:t>
    </dgm:pt>
    <dgm:pt modelId="{15F60074-0693-444C-B292-02452EABD7A0}" type="sibTrans" cxnId="{4693554C-0220-D34E-8433-EFF023962DB0}">
      <dgm:prSet/>
      <dgm:spPr/>
      <dgm:t>
        <a:bodyPr/>
        <a:lstStyle/>
        <a:p>
          <a:endParaRPr lang="ru-RU"/>
        </a:p>
      </dgm:t>
    </dgm:pt>
    <dgm:pt modelId="{0700ADFF-FB4C-8E40-862F-4F98442C9A8E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ru-RU" dirty="0"/>
            <a:t>взрывной (УР-77, УР-83П, ЗРП)</a:t>
          </a:r>
        </a:p>
      </dgm:t>
    </dgm:pt>
    <dgm:pt modelId="{B4964608-A0E7-774C-9239-6EF5C8B9DB4F}" type="parTrans" cxnId="{C2B286B3-5AE0-3F47-BBA6-2F8B42B67BD8}">
      <dgm:prSet/>
      <dgm:spPr/>
      <dgm:t>
        <a:bodyPr/>
        <a:lstStyle/>
        <a:p>
          <a:endParaRPr lang="ru-RU"/>
        </a:p>
      </dgm:t>
    </dgm:pt>
    <dgm:pt modelId="{122F3D80-EB14-8448-87C0-90DFFF421993}" type="sibTrans" cxnId="{C2B286B3-5AE0-3F47-BBA6-2F8B42B67BD8}">
      <dgm:prSet/>
      <dgm:spPr/>
      <dgm:t>
        <a:bodyPr/>
        <a:lstStyle/>
        <a:p>
          <a:endParaRPr lang="ru-RU"/>
        </a:p>
      </dgm:t>
    </dgm:pt>
    <dgm:pt modelId="{8356F63F-B827-3547-AFD0-EDA101F57655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вручную с применением миноискателей и комплектов разминирования </a:t>
          </a:r>
        </a:p>
      </dgm:t>
    </dgm:pt>
    <dgm:pt modelId="{39DFDF4F-DF8A-394A-8D47-D825C23D7979}" type="parTrans" cxnId="{78D40BAD-BD25-AE45-9720-D99B1B45D363}">
      <dgm:prSet/>
      <dgm:spPr/>
      <dgm:t>
        <a:bodyPr/>
        <a:lstStyle/>
        <a:p>
          <a:endParaRPr lang="ru-RU"/>
        </a:p>
      </dgm:t>
    </dgm:pt>
    <dgm:pt modelId="{FAA75FE2-1615-ED4A-BBA2-FB4D1E72CF51}" type="sibTrans" cxnId="{78D40BAD-BD25-AE45-9720-D99B1B45D363}">
      <dgm:prSet/>
      <dgm:spPr/>
      <dgm:t>
        <a:bodyPr/>
        <a:lstStyle/>
        <a:p>
          <a:endParaRPr lang="ru-RU"/>
        </a:p>
      </dgm:t>
    </dgm:pt>
    <dgm:pt modelId="{BD9900FB-0821-1E49-96EB-CAA974A9256F}" type="pres">
      <dgm:prSet presAssocID="{842A8957-01AA-A341-AADF-8ECB289A76A0}" presName="outerComposite" presStyleCnt="0">
        <dgm:presLayoutVars>
          <dgm:chMax val="5"/>
          <dgm:dir/>
          <dgm:resizeHandles val="exact"/>
        </dgm:presLayoutVars>
      </dgm:prSet>
      <dgm:spPr/>
    </dgm:pt>
    <dgm:pt modelId="{4C6FCE7F-C09F-4A4C-B964-66BE6AE3E2E3}" type="pres">
      <dgm:prSet presAssocID="{842A8957-01AA-A341-AADF-8ECB289A76A0}" presName="dummyMaxCanvas" presStyleCnt="0">
        <dgm:presLayoutVars/>
      </dgm:prSet>
      <dgm:spPr/>
    </dgm:pt>
    <dgm:pt modelId="{9B07D4E8-4543-B944-B836-B836A5AED8FC}" type="pres">
      <dgm:prSet presAssocID="{842A8957-01AA-A341-AADF-8ECB289A76A0}" presName="ThreeNodes_1" presStyleLbl="node1" presStyleIdx="0" presStyleCnt="3">
        <dgm:presLayoutVars>
          <dgm:bulletEnabled val="1"/>
        </dgm:presLayoutVars>
      </dgm:prSet>
      <dgm:spPr/>
    </dgm:pt>
    <dgm:pt modelId="{E528831D-AA4B-5144-952C-5540C6531EDA}" type="pres">
      <dgm:prSet presAssocID="{842A8957-01AA-A341-AADF-8ECB289A76A0}" presName="ThreeNodes_2" presStyleLbl="node1" presStyleIdx="1" presStyleCnt="3">
        <dgm:presLayoutVars>
          <dgm:bulletEnabled val="1"/>
        </dgm:presLayoutVars>
      </dgm:prSet>
      <dgm:spPr/>
    </dgm:pt>
    <dgm:pt modelId="{CABEBC5E-EBFB-6949-8693-647F652CED95}" type="pres">
      <dgm:prSet presAssocID="{842A8957-01AA-A341-AADF-8ECB289A76A0}" presName="ThreeNodes_3" presStyleLbl="node1" presStyleIdx="2" presStyleCnt="3">
        <dgm:presLayoutVars>
          <dgm:bulletEnabled val="1"/>
        </dgm:presLayoutVars>
      </dgm:prSet>
      <dgm:spPr/>
    </dgm:pt>
    <dgm:pt modelId="{22E1833E-7C88-D34D-9714-A6072234AE69}" type="pres">
      <dgm:prSet presAssocID="{842A8957-01AA-A341-AADF-8ECB289A76A0}" presName="ThreeConn_1-2" presStyleLbl="fgAccFollowNode1" presStyleIdx="0" presStyleCnt="2">
        <dgm:presLayoutVars>
          <dgm:bulletEnabled val="1"/>
        </dgm:presLayoutVars>
      </dgm:prSet>
      <dgm:spPr/>
    </dgm:pt>
    <dgm:pt modelId="{841F7ECE-05D3-344A-9D11-C113C8F13BF0}" type="pres">
      <dgm:prSet presAssocID="{842A8957-01AA-A341-AADF-8ECB289A76A0}" presName="ThreeConn_2-3" presStyleLbl="fgAccFollowNode1" presStyleIdx="1" presStyleCnt="2">
        <dgm:presLayoutVars>
          <dgm:bulletEnabled val="1"/>
        </dgm:presLayoutVars>
      </dgm:prSet>
      <dgm:spPr/>
    </dgm:pt>
    <dgm:pt modelId="{D5B466CB-EF58-C34E-B9A5-4C7B4E870506}" type="pres">
      <dgm:prSet presAssocID="{842A8957-01AA-A341-AADF-8ECB289A76A0}" presName="ThreeNodes_1_text" presStyleLbl="node1" presStyleIdx="2" presStyleCnt="3">
        <dgm:presLayoutVars>
          <dgm:bulletEnabled val="1"/>
        </dgm:presLayoutVars>
      </dgm:prSet>
      <dgm:spPr/>
    </dgm:pt>
    <dgm:pt modelId="{4CE8E352-8A57-6644-B95C-856CF142906C}" type="pres">
      <dgm:prSet presAssocID="{842A8957-01AA-A341-AADF-8ECB289A76A0}" presName="ThreeNodes_2_text" presStyleLbl="node1" presStyleIdx="2" presStyleCnt="3">
        <dgm:presLayoutVars>
          <dgm:bulletEnabled val="1"/>
        </dgm:presLayoutVars>
      </dgm:prSet>
      <dgm:spPr/>
    </dgm:pt>
    <dgm:pt modelId="{3E9C54CF-7D28-7242-84BA-F68B25AC9AFD}" type="pres">
      <dgm:prSet presAssocID="{842A8957-01AA-A341-AADF-8ECB289A76A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AC130B-BAC6-F342-A372-8BB230A331F0}" type="presOf" srcId="{0700ADFF-FB4C-8E40-862F-4F98442C9A8E}" destId="{4CE8E352-8A57-6644-B95C-856CF142906C}" srcOrd="1" destOrd="0" presId="urn:microsoft.com/office/officeart/2005/8/layout/vProcess5"/>
    <dgm:cxn modelId="{B9A6362D-1F02-AB4C-8BD2-354BF6B2AE03}" type="presOf" srcId="{8356F63F-B827-3547-AFD0-EDA101F57655}" destId="{CABEBC5E-EBFB-6949-8693-647F652CED95}" srcOrd="0" destOrd="0" presId="urn:microsoft.com/office/officeart/2005/8/layout/vProcess5"/>
    <dgm:cxn modelId="{D82B9538-A3F6-FA44-9A25-62B66D69E76A}" type="presOf" srcId="{0700ADFF-FB4C-8E40-862F-4F98442C9A8E}" destId="{E528831D-AA4B-5144-952C-5540C6531EDA}" srcOrd="0" destOrd="0" presId="urn:microsoft.com/office/officeart/2005/8/layout/vProcess5"/>
    <dgm:cxn modelId="{4693554C-0220-D34E-8433-EFF023962DB0}" srcId="{842A8957-01AA-A341-AADF-8ECB289A76A0}" destId="{CDEAE69F-FC51-4E4E-B2BB-8436D0D04D94}" srcOrd="0" destOrd="0" parTransId="{95E24F38-247D-5044-A86D-176235011339}" sibTransId="{15F60074-0693-444C-B292-02452EABD7A0}"/>
    <dgm:cxn modelId="{34FC0588-E026-964D-B4F9-3B5C505DA894}" type="presOf" srcId="{CDEAE69F-FC51-4E4E-B2BB-8436D0D04D94}" destId="{9B07D4E8-4543-B944-B836-B836A5AED8FC}" srcOrd="0" destOrd="0" presId="urn:microsoft.com/office/officeart/2005/8/layout/vProcess5"/>
    <dgm:cxn modelId="{CB6BD288-084D-2045-B6B4-0B3DD5D0F71A}" type="presOf" srcId="{15F60074-0693-444C-B292-02452EABD7A0}" destId="{22E1833E-7C88-D34D-9714-A6072234AE69}" srcOrd="0" destOrd="0" presId="urn:microsoft.com/office/officeart/2005/8/layout/vProcess5"/>
    <dgm:cxn modelId="{2799F799-B0DC-3A41-A6B5-410B59E8FA8E}" type="presOf" srcId="{8356F63F-B827-3547-AFD0-EDA101F57655}" destId="{3E9C54CF-7D28-7242-84BA-F68B25AC9AFD}" srcOrd="1" destOrd="0" presId="urn:microsoft.com/office/officeart/2005/8/layout/vProcess5"/>
    <dgm:cxn modelId="{78D40BAD-BD25-AE45-9720-D99B1B45D363}" srcId="{842A8957-01AA-A341-AADF-8ECB289A76A0}" destId="{8356F63F-B827-3547-AFD0-EDA101F57655}" srcOrd="2" destOrd="0" parTransId="{39DFDF4F-DF8A-394A-8D47-D825C23D7979}" sibTransId="{FAA75FE2-1615-ED4A-BBA2-FB4D1E72CF51}"/>
    <dgm:cxn modelId="{799796B0-E75B-1E4F-8200-A2A8A50E0179}" type="presOf" srcId="{122F3D80-EB14-8448-87C0-90DFFF421993}" destId="{841F7ECE-05D3-344A-9D11-C113C8F13BF0}" srcOrd="0" destOrd="0" presId="urn:microsoft.com/office/officeart/2005/8/layout/vProcess5"/>
    <dgm:cxn modelId="{C2B286B3-5AE0-3F47-BBA6-2F8B42B67BD8}" srcId="{842A8957-01AA-A341-AADF-8ECB289A76A0}" destId="{0700ADFF-FB4C-8E40-862F-4F98442C9A8E}" srcOrd="1" destOrd="0" parTransId="{B4964608-A0E7-774C-9239-6EF5C8B9DB4F}" sibTransId="{122F3D80-EB14-8448-87C0-90DFFF421993}"/>
    <dgm:cxn modelId="{839288B5-D9A1-704B-830C-CA0F14B1FD7E}" type="presOf" srcId="{CDEAE69F-FC51-4E4E-B2BB-8436D0D04D94}" destId="{D5B466CB-EF58-C34E-B9A5-4C7B4E870506}" srcOrd="1" destOrd="0" presId="urn:microsoft.com/office/officeart/2005/8/layout/vProcess5"/>
    <dgm:cxn modelId="{541C5DF3-BA85-E248-9BBA-AC9F21C6683C}" type="presOf" srcId="{842A8957-01AA-A341-AADF-8ECB289A76A0}" destId="{BD9900FB-0821-1E49-96EB-CAA974A9256F}" srcOrd="0" destOrd="0" presId="urn:microsoft.com/office/officeart/2005/8/layout/vProcess5"/>
    <dgm:cxn modelId="{A86EB806-D3E7-CC48-8416-9C0A7E50D071}" type="presParOf" srcId="{BD9900FB-0821-1E49-96EB-CAA974A9256F}" destId="{4C6FCE7F-C09F-4A4C-B964-66BE6AE3E2E3}" srcOrd="0" destOrd="0" presId="urn:microsoft.com/office/officeart/2005/8/layout/vProcess5"/>
    <dgm:cxn modelId="{3F41C9E6-B58C-E546-AD64-D34225427455}" type="presParOf" srcId="{BD9900FB-0821-1E49-96EB-CAA974A9256F}" destId="{9B07D4E8-4543-B944-B836-B836A5AED8FC}" srcOrd="1" destOrd="0" presId="urn:microsoft.com/office/officeart/2005/8/layout/vProcess5"/>
    <dgm:cxn modelId="{C9982397-B7E3-7C45-995A-0FED936D4D47}" type="presParOf" srcId="{BD9900FB-0821-1E49-96EB-CAA974A9256F}" destId="{E528831D-AA4B-5144-952C-5540C6531EDA}" srcOrd="2" destOrd="0" presId="urn:microsoft.com/office/officeart/2005/8/layout/vProcess5"/>
    <dgm:cxn modelId="{09F03E6A-D9F5-0E4F-814D-74D2D83147C6}" type="presParOf" srcId="{BD9900FB-0821-1E49-96EB-CAA974A9256F}" destId="{CABEBC5E-EBFB-6949-8693-647F652CED95}" srcOrd="3" destOrd="0" presId="urn:microsoft.com/office/officeart/2005/8/layout/vProcess5"/>
    <dgm:cxn modelId="{5EEADE2F-E441-F54B-942D-19C191E51DA3}" type="presParOf" srcId="{BD9900FB-0821-1E49-96EB-CAA974A9256F}" destId="{22E1833E-7C88-D34D-9714-A6072234AE69}" srcOrd="4" destOrd="0" presId="urn:microsoft.com/office/officeart/2005/8/layout/vProcess5"/>
    <dgm:cxn modelId="{FD5BCD7F-D4BF-BD47-8889-27F4FB00764E}" type="presParOf" srcId="{BD9900FB-0821-1E49-96EB-CAA974A9256F}" destId="{841F7ECE-05D3-344A-9D11-C113C8F13BF0}" srcOrd="5" destOrd="0" presId="urn:microsoft.com/office/officeart/2005/8/layout/vProcess5"/>
    <dgm:cxn modelId="{1AE2D6E5-F433-5A49-9D4F-AE4C45800E90}" type="presParOf" srcId="{BD9900FB-0821-1E49-96EB-CAA974A9256F}" destId="{D5B466CB-EF58-C34E-B9A5-4C7B4E870506}" srcOrd="6" destOrd="0" presId="urn:microsoft.com/office/officeart/2005/8/layout/vProcess5"/>
    <dgm:cxn modelId="{D8534840-1C43-0845-A9A7-9D56E22A830A}" type="presParOf" srcId="{BD9900FB-0821-1E49-96EB-CAA974A9256F}" destId="{4CE8E352-8A57-6644-B95C-856CF142906C}" srcOrd="7" destOrd="0" presId="urn:microsoft.com/office/officeart/2005/8/layout/vProcess5"/>
    <dgm:cxn modelId="{64526C89-43C9-4D46-92B2-561C2EB21EBF}" type="presParOf" srcId="{BD9900FB-0821-1E49-96EB-CAA974A9256F}" destId="{3E9C54CF-7D28-7242-84BA-F68B25AC9AF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3D63F4C-C5F9-0D4A-A2DF-D7E08C961D78}" type="doc">
      <dgm:prSet loTypeId="urn:microsoft.com/office/officeart/2005/8/layout/pyramid2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ru-RU"/>
        </a:p>
      </dgm:t>
    </dgm:pt>
    <dgm:pt modelId="{71DA7EF6-F0D3-7444-929D-457174447EAB}">
      <dgm:prSet phldrT="[Текст]"/>
      <dgm:spPr/>
      <dgm:t>
        <a:bodyPr/>
        <a:lstStyle/>
        <a:p>
          <a:pPr>
            <a:buFont typeface="+mj-lt"/>
            <a:buAutoNum type="arabicParenR"/>
          </a:pPr>
          <a:r>
            <a:rPr lang="ru-RU" dirty="0"/>
            <a:t>повседневной деятельностью войск, штабов; дежурными силами и средствами; подготовкой и ведением боевых действий; </a:t>
          </a:r>
        </a:p>
      </dgm:t>
    </dgm:pt>
    <dgm:pt modelId="{94FEB6C7-BDAC-E946-8947-EA7D9EE78726}" type="parTrans" cxnId="{CE68C7B2-A4C4-C348-B9AA-5D23489F20C2}">
      <dgm:prSet/>
      <dgm:spPr/>
      <dgm:t>
        <a:bodyPr/>
        <a:lstStyle/>
        <a:p>
          <a:endParaRPr lang="ru-RU"/>
        </a:p>
      </dgm:t>
    </dgm:pt>
    <dgm:pt modelId="{4FC2B6ED-2D13-624F-8198-8704BBBF2735}" type="sibTrans" cxnId="{CE68C7B2-A4C4-C348-B9AA-5D23489F20C2}">
      <dgm:prSet/>
      <dgm:spPr/>
      <dgm:t>
        <a:bodyPr/>
        <a:lstStyle/>
        <a:p>
          <a:endParaRPr lang="ru-RU"/>
        </a:p>
      </dgm:t>
    </dgm:pt>
    <dgm:pt modelId="{7B125573-1446-9449-AACB-EFF4A61E6226}">
      <dgm:prSet/>
      <dgm:spPr/>
      <dgm:t>
        <a:bodyPr/>
        <a:lstStyle/>
        <a:p>
          <a:r>
            <a:rPr lang="ru-RU" dirty="0"/>
            <a:t>комплексным применением средств разведки и огневого поражения (подавления) войск противника, в том числе ядерным и высокоточным оружием</a:t>
          </a:r>
        </a:p>
      </dgm:t>
    </dgm:pt>
    <dgm:pt modelId="{CF4602C2-DA9B-EC4A-8003-2ED736F8CB60}" type="parTrans" cxnId="{D97D7297-A25B-6F43-A0A4-215C6A0B26B4}">
      <dgm:prSet/>
      <dgm:spPr/>
      <dgm:t>
        <a:bodyPr/>
        <a:lstStyle/>
        <a:p>
          <a:endParaRPr lang="ru-RU"/>
        </a:p>
      </dgm:t>
    </dgm:pt>
    <dgm:pt modelId="{056F5503-2795-F745-B058-6F18E66160D9}" type="sibTrans" cxnId="{D97D7297-A25B-6F43-A0A4-215C6A0B26B4}">
      <dgm:prSet/>
      <dgm:spPr/>
      <dgm:t>
        <a:bodyPr/>
        <a:lstStyle/>
        <a:p>
          <a:endParaRPr lang="ru-RU"/>
        </a:p>
      </dgm:t>
    </dgm:pt>
    <dgm:pt modelId="{432CBC89-8F6D-0E47-8106-6AF0F4DE3617}" type="pres">
      <dgm:prSet presAssocID="{53D63F4C-C5F9-0D4A-A2DF-D7E08C961D78}" presName="compositeShape" presStyleCnt="0">
        <dgm:presLayoutVars>
          <dgm:dir/>
          <dgm:resizeHandles/>
        </dgm:presLayoutVars>
      </dgm:prSet>
      <dgm:spPr/>
    </dgm:pt>
    <dgm:pt modelId="{838FD93C-D9A5-C240-9D57-54EAC2DBAFA7}" type="pres">
      <dgm:prSet presAssocID="{53D63F4C-C5F9-0D4A-A2DF-D7E08C961D78}" presName="pyramid" presStyleLbl="node1" presStyleIdx="0" presStyleCnt="1"/>
      <dgm:spPr/>
    </dgm:pt>
    <dgm:pt modelId="{85EFAB07-4787-8B4B-8B3C-5CFAABABB5F0}" type="pres">
      <dgm:prSet presAssocID="{53D63F4C-C5F9-0D4A-A2DF-D7E08C961D78}" presName="theList" presStyleCnt="0"/>
      <dgm:spPr/>
    </dgm:pt>
    <dgm:pt modelId="{2AEAF958-773A-4B49-A093-FFAA169D33DF}" type="pres">
      <dgm:prSet presAssocID="{71DA7EF6-F0D3-7444-929D-457174447EAB}" presName="aNode" presStyleLbl="fgAcc1" presStyleIdx="0" presStyleCnt="2" custScaleX="132418">
        <dgm:presLayoutVars>
          <dgm:bulletEnabled val="1"/>
        </dgm:presLayoutVars>
      </dgm:prSet>
      <dgm:spPr/>
    </dgm:pt>
    <dgm:pt modelId="{4AC15572-EBDB-3248-832D-87186289CEEF}" type="pres">
      <dgm:prSet presAssocID="{71DA7EF6-F0D3-7444-929D-457174447EAB}" presName="aSpace" presStyleCnt="0"/>
      <dgm:spPr/>
    </dgm:pt>
    <dgm:pt modelId="{ABE48BBD-A78B-1E40-A066-BEB54340F8E3}" type="pres">
      <dgm:prSet presAssocID="{7B125573-1446-9449-AACB-EFF4A61E6226}" presName="aNode" presStyleLbl="fgAcc1" presStyleIdx="1" presStyleCnt="2" custScaleX="132867">
        <dgm:presLayoutVars>
          <dgm:bulletEnabled val="1"/>
        </dgm:presLayoutVars>
      </dgm:prSet>
      <dgm:spPr/>
    </dgm:pt>
    <dgm:pt modelId="{0EA10827-7EB9-2347-AACE-6F4EFAF16DAB}" type="pres">
      <dgm:prSet presAssocID="{7B125573-1446-9449-AACB-EFF4A61E6226}" presName="aSpace" presStyleCnt="0"/>
      <dgm:spPr/>
    </dgm:pt>
  </dgm:ptLst>
  <dgm:cxnLst>
    <dgm:cxn modelId="{A4521F6E-5B88-5E4F-854B-83EF8FB3035F}" type="presOf" srcId="{71DA7EF6-F0D3-7444-929D-457174447EAB}" destId="{2AEAF958-773A-4B49-A093-FFAA169D33DF}" srcOrd="0" destOrd="0" presId="urn:microsoft.com/office/officeart/2005/8/layout/pyramid2"/>
    <dgm:cxn modelId="{D4AB278E-7988-EE44-BE32-69BBA429BC42}" type="presOf" srcId="{53D63F4C-C5F9-0D4A-A2DF-D7E08C961D78}" destId="{432CBC89-8F6D-0E47-8106-6AF0F4DE3617}" srcOrd="0" destOrd="0" presId="urn:microsoft.com/office/officeart/2005/8/layout/pyramid2"/>
    <dgm:cxn modelId="{D97D7297-A25B-6F43-A0A4-215C6A0B26B4}" srcId="{53D63F4C-C5F9-0D4A-A2DF-D7E08C961D78}" destId="{7B125573-1446-9449-AACB-EFF4A61E6226}" srcOrd="1" destOrd="0" parTransId="{CF4602C2-DA9B-EC4A-8003-2ED736F8CB60}" sibTransId="{056F5503-2795-F745-B058-6F18E66160D9}"/>
    <dgm:cxn modelId="{CE68C7B2-A4C4-C348-B9AA-5D23489F20C2}" srcId="{53D63F4C-C5F9-0D4A-A2DF-D7E08C961D78}" destId="{71DA7EF6-F0D3-7444-929D-457174447EAB}" srcOrd="0" destOrd="0" parTransId="{94FEB6C7-BDAC-E946-8947-EA7D9EE78726}" sibTransId="{4FC2B6ED-2D13-624F-8198-8704BBBF2735}"/>
    <dgm:cxn modelId="{62FAF1FA-64E3-144A-B3C8-15BE56373A55}" type="presOf" srcId="{7B125573-1446-9449-AACB-EFF4A61E6226}" destId="{ABE48BBD-A78B-1E40-A066-BEB54340F8E3}" srcOrd="0" destOrd="0" presId="urn:microsoft.com/office/officeart/2005/8/layout/pyramid2"/>
    <dgm:cxn modelId="{5802D201-24B3-5241-9B09-400E73405D84}" type="presParOf" srcId="{432CBC89-8F6D-0E47-8106-6AF0F4DE3617}" destId="{838FD93C-D9A5-C240-9D57-54EAC2DBAFA7}" srcOrd="0" destOrd="0" presId="urn:microsoft.com/office/officeart/2005/8/layout/pyramid2"/>
    <dgm:cxn modelId="{37503684-7F23-8145-B0CD-59C660F51965}" type="presParOf" srcId="{432CBC89-8F6D-0E47-8106-6AF0F4DE3617}" destId="{85EFAB07-4787-8B4B-8B3C-5CFAABABB5F0}" srcOrd="1" destOrd="0" presId="urn:microsoft.com/office/officeart/2005/8/layout/pyramid2"/>
    <dgm:cxn modelId="{4661F9D2-9CA5-5E44-BDD8-5B17C5D737D6}" type="presParOf" srcId="{85EFAB07-4787-8B4B-8B3C-5CFAABABB5F0}" destId="{2AEAF958-773A-4B49-A093-FFAA169D33DF}" srcOrd="0" destOrd="0" presId="urn:microsoft.com/office/officeart/2005/8/layout/pyramid2"/>
    <dgm:cxn modelId="{08144517-B5C9-BF44-9A0F-F302AEAEE403}" type="presParOf" srcId="{85EFAB07-4787-8B4B-8B3C-5CFAABABB5F0}" destId="{4AC15572-EBDB-3248-832D-87186289CEEF}" srcOrd="1" destOrd="0" presId="urn:microsoft.com/office/officeart/2005/8/layout/pyramid2"/>
    <dgm:cxn modelId="{3F14D26E-C14D-2F45-8655-2F765D345E40}" type="presParOf" srcId="{85EFAB07-4787-8B4B-8B3C-5CFAABABB5F0}" destId="{ABE48BBD-A78B-1E40-A066-BEB54340F8E3}" srcOrd="2" destOrd="0" presId="urn:microsoft.com/office/officeart/2005/8/layout/pyramid2"/>
    <dgm:cxn modelId="{D6EAAC3C-C609-554B-BA43-AA081A5E173A}" type="presParOf" srcId="{85EFAB07-4787-8B4B-8B3C-5CFAABABB5F0}" destId="{0EA10827-7EB9-2347-AACE-6F4EFAF16DAB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91233DA-7FA8-B54F-9827-637DF1E9149C}" type="doc">
      <dgm:prSet loTypeId="urn:microsoft.com/office/officeart/2005/8/layout/venn1" loCatId="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ru-RU"/>
        </a:p>
      </dgm:t>
    </dgm:pt>
    <dgm:pt modelId="{BCAD8178-77DC-E04A-BD19-3D6E859A5602}">
      <dgm:prSet phldrT="[Текст]" custT="1"/>
      <dgm:spPr/>
      <dgm:t>
        <a:bodyPr/>
        <a:lstStyle/>
        <a:p>
          <a:r>
            <a:rPr lang="ru-RU" sz="2200" dirty="0"/>
            <a:t>своевременностью</a:t>
          </a:r>
        </a:p>
      </dgm:t>
    </dgm:pt>
    <dgm:pt modelId="{DFA19C52-57EC-D64D-94E3-821894CB741C}" type="parTrans" cxnId="{B19D6193-A0D0-644D-AA56-646EF9136830}">
      <dgm:prSet/>
      <dgm:spPr/>
      <dgm:t>
        <a:bodyPr/>
        <a:lstStyle/>
        <a:p>
          <a:endParaRPr lang="ru-RU"/>
        </a:p>
      </dgm:t>
    </dgm:pt>
    <dgm:pt modelId="{1C355DCC-2B01-974A-AC4E-2B727460F698}" type="sibTrans" cxnId="{B19D6193-A0D0-644D-AA56-646EF9136830}">
      <dgm:prSet/>
      <dgm:spPr/>
      <dgm:t>
        <a:bodyPr/>
        <a:lstStyle/>
        <a:p>
          <a:endParaRPr lang="ru-RU"/>
        </a:p>
      </dgm:t>
    </dgm:pt>
    <dgm:pt modelId="{C390100F-B71E-414F-A2FA-6D36FAFCFA77}">
      <dgm:prSet phldrT="[Текст]" custT="1"/>
      <dgm:spPr/>
      <dgm:t>
        <a:bodyPr/>
        <a:lstStyle/>
        <a:p>
          <a:r>
            <a:rPr lang="ru-RU" sz="2200" dirty="0"/>
            <a:t>достоверностью</a:t>
          </a:r>
        </a:p>
      </dgm:t>
    </dgm:pt>
    <dgm:pt modelId="{7F4540E4-AA42-A743-B38A-AA86FD549948}" type="parTrans" cxnId="{3F298ACD-AA8E-2B44-95C8-CE5A62903643}">
      <dgm:prSet/>
      <dgm:spPr/>
      <dgm:t>
        <a:bodyPr/>
        <a:lstStyle/>
        <a:p>
          <a:endParaRPr lang="ru-RU"/>
        </a:p>
      </dgm:t>
    </dgm:pt>
    <dgm:pt modelId="{709885F8-8DDC-AA4C-B33E-C7F4E3ABDCD4}" type="sibTrans" cxnId="{3F298ACD-AA8E-2B44-95C8-CE5A62903643}">
      <dgm:prSet/>
      <dgm:spPr/>
      <dgm:t>
        <a:bodyPr/>
        <a:lstStyle/>
        <a:p>
          <a:endParaRPr lang="ru-RU"/>
        </a:p>
      </dgm:t>
    </dgm:pt>
    <dgm:pt modelId="{7DFB8114-79AD-934E-B69D-6E9D68B6BA2B}">
      <dgm:prSet phldrT="[Текст]" custT="1"/>
      <dgm:spPr/>
      <dgm:t>
        <a:bodyPr/>
        <a:lstStyle/>
        <a:p>
          <a:r>
            <a:rPr lang="ru-RU" sz="2200" dirty="0"/>
            <a:t>безопасностью</a:t>
          </a:r>
        </a:p>
      </dgm:t>
    </dgm:pt>
    <dgm:pt modelId="{01B9148E-113C-C440-806B-AB04D754160B}" type="parTrans" cxnId="{48CEB58A-BC2A-3C4D-86AE-FC93B6C0F971}">
      <dgm:prSet/>
      <dgm:spPr/>
      <dgm:t>
        <a:bodyPr/>
        <a:lstStyle/>
        <a:p>
          <a:endParaRPr lang="ru-RU"/>
        </a:p>
      </dgm:t>
    </dgm:pt>
    <dgm:pt modelId="{7783EC8B-AF03-F049-B89E-20A91FB15072}" type="sibTrans" cxnId="{48CEB58A-BC2A-3C4D-86AE-FC93B6C0F971}">
      <dgm:prSet/>
      <dgm:spPr/>
      <dgm:t>
        <a:bodyPr/>
        <a:lstStyle/>
        <a:p>
          <a:endParaRPr lang="ru-RU"/>
        </a:p>
      </dgm:t>
    </dgm:pt>
    <dgm:pt modelId="{CBBB8DAE-7DF5-4647-9E16-F5681B439DBD}" type="pres">
      <dgm:prSet presAssocID="{E91233DA-7FA8-B54F-9827-637DF1E9149C}" presName="compositeShape" presStyleCnt="0">
        <dgm:presLayoutVars>
          <dgm:chMax val="7"/>
          <dgm:dir/>
          <dgm:resizeHandles val="exact"/>
        </dgm:presLayoutVars>
      </dgm:prSet>
      <dgm:spPr/>
    </dgm:pt>
    <dgm:pt modelId="{C518E83C-6248-0846-991C-65B0CA6E61D0}" type="pres">
      <dgm:prSet presAssocID="{BCAD8178-77DC-E04A-BD19-3D6E859A5602}" presName="circ1" presStyleLbl="vennNode1" presStyleIdx="0" presStyleCnt="3" custLinFactNeighborX="305" custLinFactNeighborY="-66"/>
      <dgm:spPr/>
    </dgm:pt>
    <dgm:pt modelId="{F5E35080-1E57-A246-BC23-A2E19A3B1B61}" type="pres">
      <dgm:prSet presAssocID="{BCAD8178-77DC-E04A-BD19-3D6E859A560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C40DD91-9317-7644-A476-9F97D836200F}" type="pres">
      <dgm:prSet presAssocID="{C390100F-B71E-414F-A2FA-6D36FAFCFA77}" presName="circ2" presStyleLbl="vennNode1" presStyleIdx="1" presStyleCnt="3"/>
      <dgm:spPr/>
    </dgm:pt>
    <dgm:pt modelId="{F92091AA-7AEA-C148-BAB0-01BB519910FC}" type="pres">
      <dgm:prSet presAssocID="{C390100F-B71E-414F-A2FA-6D36FAFCFA7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0BF537-9F35-CD47-B0E6-FDC9C9F80818}" type="pres">
      <dgm:prSet presAssocID="{7DFB8114-79AD-934E-B69D-6E9D68B6BA2B}" presName="circ3" presStyleLbl="vennNode1" presStyleIdx="2" presStyleCnt="3"/>
      <dgm:spPr/>
    </dgm:pt>
    <dgm:pt modelId="{BA568386-8777-4144-A014-AC8F2D7ACF26}" type="pres">
      <dgm:prSet presAssocID="{7DFB8114-79AD-934E-B69D-6E9D68B6BA2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1D4FC10-8CE5-5649-B325-E99E5AACD205}" type="presOf" srcId="{7DFB8114-79AD-934E-B69D-6E9D68B6BA2B}" destId="{BA568386-8777-4144-A014-AC8F2D7ACF26}" srcOrd="1" destOrd="0" presId="urn:microsoft.com/office/officeart/2005/8/layout/venn1"/>
    <dgm:cxn modelId="{DC2B4620-14C6-AB43-8EBE-2D54BD1F2C9E}" type="presOf" srcId="{BCAD8178-77DC-E04A-BD19-3D6E859A5602}" destId="{C518E83C-6248-0846-991C-65B0CA6E61D0}" srcOrd="0" destOrd="0" presId="urn:microsoft.com/office/officeart/2005/8/layout/venn1"/>
    <dgm:cxn modelId="{4EC6A24B-9CA5-1240-9C59-5E11539E4EA3}" type="presOf" srcId="{C390100F-B71E-414F-A2FA-6D36FAFCFA77}" destId="{2C40DD91-9317-7644-A476-9F97D836200F}" srcOrd="0" destOrd="0" presId="urn:microsoft.com/office/officeart/2005/8/layout/venn1"/>
    <dgm:cxn modelId="{750D8388-6EF3-AA44-AE0A-CEB45E4EB5D2}" type="presOf" srcId="{7DFB8114-79AD-934E-B69D-6E9D68B6BA2B}" destId="{EC0BF537-9F35-CD47-B0E6-FDC9C9F80818}" srcOrd="0" destOrd="0" presId="urn:microsoft.com/office/officeart/2005/8/layout/venn1"/>
    <dgm:cxn modelId="{48CEB58A-BC2A-3C4D-86AE-FC93B6C0F971}" srcId="{E91233DA-7FA8-B54F-9827-637DF1E9149C}" destId="{7DFB8114-79AD-934E-B69D-6E9D68B6BA2B}" srcOrd="2" destOrd="0" parTransId="{01B9148E-113C-C440-806B-AB04D754160B}" sibTransId="{7783EC8B-AF03-F049-B89E-20A91FB15072}"/>
    <dgm:cxn modelId="{21419791-0831-DD42-8EB2-597AD520A22E}" type="presOf" srcId="{C390100F-B71E-414F-A2FA-6D36FAFCFA77}" destId="{F92091AA-7AEA-C148-BAB0-01BB519910FC}" srcOrd="1" destOrd="0" presId="urn:microsoft.com/office/officeart/2005/8/layout/venn1"/>
    <dgm:cxn modelId="{B19D6193-A0D0-644D-AA56-646EF9136830}" srcId="{E91233DA-7FA8-B54F-9827-637DF1E9149C}" destId="{BCAD8178-77DC-E04A-BD19-3D6E859A5602}" srcOrd="0" destOrd="0" parTransId="{DFA19C52-57EC-D64D-94E3-821894CB741C}" sibTransId="{1C355DCC-2B01-974A-AC4E-2B727460F698}"/>
    <dgm:cxn modelId="{165EA1A0-EDBB-8C46-B600-45272B138B83}" type="presOf" srcId="{E91233DA-7FA8-B54F-9827-637DF1E9149C}" destId="{CBBB8DAE-7DF5-4647-9E16-F5681B439DBD}" srcOrd="0" destOrd="0" presId="urn:microsoft.com/office/officeart/2005/8/layout/venn1"/>
    <dgm:cxn modelId="{3F298ACD-AA8E-2B44-95C8-CE5A62903643}" srcId="{E91233DA-7FA8-B54F-9827-637DF1E9149C}" destId="{C390100F-B71E-414F-A2FA-6D36FAFCFA77}" srcOrd="1" destOrd="0" parTransId="{7F4540E4-AA42-A743-B38A-AA86FD549948}" sibTransId="{709885F8-8DDC-AA4C-B33E-C7F4E3ABDCD4}"/>
    <dgm:cxn modelId="{C1469AEA-0349-F243-BA9F-6D4340E2E84F}" type="presOf" srcId="{BCAD8178-77DC-E04A-BD19-3D6E859A5602}" destId="{F5E35080-1E57-A246-BC23-A2E19A3B1B61}" srcOrd="1" destOrd="0" presId="urn:microsoft.com/office/officeart/2005/8/layout/venn1"/>
    <dgm:cxn modelId="{5FA262C4-B2FE-9A4B-A9AD-68656DEF6756}" type="presParOf" srcId="{CBBB8DAE-7DF5-4647-9E16-F5681B439DBD}" destId="{C518E83C-6248-0846-991C-65B0CA6E61D0}" srcOrd="0" destOrd="0" presId="urn:microsoft.com/office/officeart/2005/8/layout/venn1"/>
    <dgm:cxn modelId="{DCDDD543-839C-8B4F-94C0-962672830703}" type="presParOf" srcId="{CBBB8DAE-7DF5-4647-9E16-F5681B439DBD}" destId="{F5E35080-1E57-A246-BC23-A2E19A3B1B61}" srcOrd="1" destOrd="0" presId="urn:microsoft.com/office/officeart/2005/8/layout/venn1"/>
    <dgm:cxn modelId="{7FA20F2B-BEC1-CD44-BFB7-3658B19F5203}" type="presParOf" srcId="{CBBB8DAE-7DF5-4647-9E16-F5681B439DBD}" destId="{2C40DD91-9317-7644-A476-9F97D836200F}" srcOrd="2" destOrd="0" presId="urn:microsoft.com/office/officeart/2005/8/layout/venn1"/>
    <dgm:cxn modelId="{71028355-CE89-DB44-9900-EE849694ED14}" type="presParOf" srcId="{CBBB8DAE-7DF5-4647-9E16-F5681B439DBD}" destId="{F92091AA-7AEA-C148-BAB0-01BB519910FC}" srcOrd="3" destOrd="0" presId="urn:microsoft.com/office/officeart/2005/8/layout/venn1"/>
    <dgm:cxn modelId="{BD94EC8A-6428-AA4C-9F06-693DD06BC040}" type="presParOf" srcId="{CBBB8DAE-7DF5-4647-9E16-F5681B439DBD}" destId="{EC0BF537-9F35-CD47-B0E6-FDC9C9F80818}" srcOrd="4" destOrd="0" presId="urn:microsoft.com/office/officeart/2005/8/layout/venn1"/>
    <dgm:cxn modelId="{E932975F-1248-104E-9C81-48D76E6828AB}" type="presParOf" srcId="{CBBB8DAE-7DF5-4647-9E16-F5681B439DBD}" destId="{BA568386-8777-4144-A014-AC8F2D7ACF2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BAE906-C33A-9447-BEAD-FB86C5FCD505}" type="doc">
      <dgm:prSet loTypeId="urn:microsoft.com/office/officeart/2005/8/layout/default" loCatId="" qsTypeId="urn:microsoft.com/office/officeart/2005/8/quickstyle/3d2" qsCatId="3D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4C2D3F86-C843-5842-A717-571D399C2A79}">
      <dgm:prSet phldrT="[Текст]"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 dirty="0"/>
            <a:t>радиосвязь</a:t>
          </a:r>
        </a:p>
      </dgm:t>
    </dgm:pt>
    <dgm:pt modelId="{192EE0A3-8010-1547-829D-76895D483EE2}" type="parTrans" cxnId="{8B1DA154-4487-1E48-AFB7-7A40AE6FD45B}">
      <dgm:prSet/>
      <dgm:spPr/>
      <dgm:t>
        <a:bodyPr/>
        <a:lstStyle/>
        <a:p>
          <a:endParaRPr lang="ru-RU"/>
        </a:p>
      </dgm:t>
    </dgm:pt>
    <dgm:pt modelId="{C69A0FAE-C9E9-DE4C-AD43-FDF9E8052C40}" type="sibTrans" cxnId="{8B1DA154-4487-1E48-AFB7-7A40AE6FD45B}">
      <dgm:prSet/>
      <dgm:spPr/>
      <dgm:t>
        <a:bodyPr/>
        <a:lstStyle/>
        <a:p>
          <a:endParaRPr lang="ru-RU"/>
        </a:p>
      </dgm:t>
    </dgm:pt>
    <dgm:pt modelId="{9D3A9D16-1A01-AD49-BD52-47D51B15D1D3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 dirty="0" err="1"/>
            <a:t>радиорелейная</a:t>
          </a:r>
          <a:r>
            <a:rPr lang="ru-RU" dirty="0"/>
            <a:t> связь</a:t>
          </a:r>
        </a:p>
      </dgm:t>
    </dgm:pt>
    <dgm:pt modelId="{2CADC47D-CD09-5745-9DCE-48B5C72043B5}" type="parTrans" cxnId="{B14EE82C-B1D8-DB48-8568-60BC565ECE5D}">
      <dgm:prSet/>
      <dgm:spPr/>
      <dgm:t>
        <a:bodyPr/>
        <a:lstStyle/>
        <a:p>
          <a:endParaRPr lang="ru-RU"/>
        </a:p>
      </dgm:t>
    </dgm:pt>
    <dgm:pt modelId="{77DC326A-29D8-F348-8DD4-864FF37F273B}" type="sibTrans" cxnId="{B14EE82C-B1D8-DB48-8568-60BC565ECE5D}">
      <dgm:prSet/>
      <dgm:spPr/>
      <dgm:t>
        <a:bodyPr/>
        <a:lstStyle/>
        <a:p>
          <a:endParaRPr lang="ru-RU"/>
        </a:p>
      </dgm:t>
    </dgm:pt>
    <dgm:pt modelId="{962508EF-F95C-1A40-B7C5-99A74F991DE8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 dirty="0"/>
            <a:t>тропосферная связь</a:t>
          </a:r>
        </a:p>
      </dgm:t>
    </dgm:pt>
    <dgm:pt modelId="{F236547C-6517-0E47-BB05-01213B4D7BB6}" type="parTrans" cxnId="{49CCA77C-056D-C747-BA71-17B7F76442BF}">
      <dgm:prSet/>
      <dgm:spPr/>
      <dgm:t>
        <a:bodyPr/>
        <a:lstStyle/>
        <a:p>
          <a:endParaRPr lang="ru-RU"/>
        </a:p>
      </dgm:t>
    </dgm:pt>
    <dgm:pt modelId="{ED2609E5-2A3B-7C43-A444-A94AF669FB22}" type="sibTrans" cxnId="{49CCA77C-056D-C747-BA71-17B7F76442BF}">
      <dgm:prSet/>
      <dgm:spPr/>
      <dgm:t>
        <a:bodyPr/>
        <a:lstStyle/>
        <a:p>
          <a:endParaRPr lang="ru-RU"/>
        </a:p>
      </dgm:t>
    </dgm:pt>
    <dgm:pt modelId="{72926FCC-462A-C54C-BA0F-6CAD9A06BE59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 dirty="0"/>
            <a:t>спутниковая связь</a:t>
          </a:r>
        </a:p>
      </dgm:t>
    </dgm:pt>
    <dgm:pt modelId="{1A982B13-8817-F94E-BEBC-468E8BD86D55}" type="parTrans" cxnId="{C834B11E-89EC-EE49-9FD6-7AAFAB93B386}">
      <dgm:prSet/>
      <dgm:spPr/>
      <dgm:t>
        <a:bodyPr/>
        <a:lstStyle/>
        <a:p>
          <a:endParaRPr lang="ru-RU"/>
        </a:p>
      </dgm:t>
    </dgm:pt>
    <dgm:pt modelId="{A3370801-5BC3-D84A-85C3-FD3013024EB3}" type="sibTrans" cxnId="{C834B11E-89EC-EE49-9FD6-7AAFAB93B386}">
      <dgm:prSet/>
      <dgm:spPr/>
      <dgm:t>
        <a:bodyPr/>
        <a:lstStyle/>
        <a:p>
          <a:endParaRPr lang="ru-RU"/>
        </a:p>
      </dgm:t>
    </dgm:pt>
    <dgm:pt modelId="{58DB3CBA-1043-3B4C-877A-2C578C7C87B3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 dirty="0"/>
            <a:t>проводная связь</a:t>
          </a:r>
        </a:p>
      </dgm:t>
    </dgm:pt>
    <dgm:pt modelId="{494679E7-C224-F242-997B-9F714E05D54A}" type="parTrans" cxnId="{F4B8DEF0-DBC1-8F43-86B9-0C4C224A3BEA}">
      <dgm:prSet/>
      <dgm:spPr/>
      <dgm:t>
        <a:bodyPr/>
        <a:lstStyle/>
        <a:p>
          <a:endParaRPr lang="ru-RU"/>
        </a:p>
      </dgm:t>
    </dgm:pt>
    <dgm:pt modelId="{220277AA-2AF4-ED43-9499-42FCCFCE362A}" type="sibTrans" cxnId="{F4B8DEF0-DBC1-8F43-86B9-0C4C224A3BEA}">
      <dgm:prSet/>
      <dgm:spPr/>
      <dgm:t>
        <a:bodyPr/>
        <a:lstStyle/>
        <a:p>
          <a:endParaRPr lang="ru-RU"/>
        </a:p>
      </dgm:t>
    </dgm:pt>
    <dgm:pt modelId="{448B5069-856E-434E-A07B-0CFB1102B339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 dirty="0"/>
            <a:t>волоконно-оптическая связь</a:t>
          </a:r>
        </a:p>
      </dgm:t>
    </dgm:pt>
    <dgm:pt modelId="{04D10FEA-11F2-2E41-95EF-4E95866F872B}" type="parTrans" cxnId="{9E07F093-7F8D-9140-9F5D-C68500F98C7F}">
      <dgm:prSet/>
      <dgm:spPr/>
      <dgm:t>
        <a:bodyPr/>
        <a:lstStyle/>
        <a:p>
          <a:endParaRPr lang="ru-RU"/>
        </a:p>
      </dgm:t>
    </dgm:pt>
    <dgm:pt modelId="{1065E436-7464-9F46-A2FB-7A405FCD1A47}" type="sibTrans" cxnId="{9E07F093-7F8D-9140-9F5D-C68500F98C7F}">
      <dgm:prSet/>
      <dgm:spPr/>
      <dgm:t>
        <a:bodyPr/>
        <a:lstStyle/>
        <a:p>
          <a:endParaRPr lang="ru-RU"/>
        </a:p>
      </dgm:t>
    </dgm:pt>
    <dgm:pt modelId="{595EAACF-FC9F-2E42-8A76-827E71BA0E88}">
      <dgm:prSet/>
      <dgm:spPr/>
      <dgm:t>
        <a:bodyPr/>
        <a:lstStyle/>
        <a:p>
          <a:pPr>
            <a:buFont typeface="Symbol" pitchFamily="2" charset="2"/>
            <a:buChar char=""/>
          </a:pPr>
          <a:r>
            <a:rPr lang="ru-RU" dirty="0"/>
            <a:t>сигнальная связь</a:t>
          </a:r>
        </a:p>
      </dgm:t>
    </dgm:pt>
    <dgm:pt modelId="{82AD84EA-938F-4A46-866B-132119ABC32F}" type="parTrans" cxnId="{1AD7DB9F-BF41-E148-8E0A-2644B4ED41BC}">
      <dgm:prSet/>
      <dgm:spPr/>
      <dgm:t>
        <a:bodyPr/>
        <a:lstStyle/>
        <a:p>
          <a:endParaRPr lang="ru-RU"/>
        </a:p>
      </dgm:t>
    </dgm:pt>
    <dgm:pt modelId="{8F97F959-FB71-8341-B6FE-A59B1D2D9045}" type="sibTrans" cxnId="{1AD7DB9F-BF41-E148-8E0A-2644B4ED41BC}">
      <dgm:prSet/>
      <dgm:spPr/>
      <dgm:t>
        <a:bodyPr/>
        <a:lstStyle/>
        <a:p>
          <a:endParaRPr lang="ru-RU"/>
        </a:p>
      </dgm:t>
    </dgm:pt>
    <dgm:pt modelId="{77D6E6C9-DE77-B54E-8167-B0F3F4463C5A}" type="pres">
      <dgm:prSet presAssocID="{8BBAE906-C33A-9447-BEAD-FB86C5FCD505}" presName="diagram" presStyleCnt="0">
        <dgm:presLayoutVars>
          <dgm:dir/>
          <dgm:resizeHandles val="exact"/>
        </dgm:presLayoutVars>
      </dgm:prSet>
      <dgm:spPr/>
    </dgm:pt>
    <dgm:pt modelId="{51A6643F-4CF5-AA49-BF9C-D265E1AD3D2B}" type="pres">
      <dgm:prSet presAssocID="{4C2D3F86-C843-5842-A717-571D399C2A79}" presName="node" presStyleLbl="node1" presStyleIdx="0" presStyleCnt="7">
        <dgm:presLayoutVars>
          <dgm:bulletEnabled val="1"/>
        </dgm:presLayoutVars>
      </dgm:prSet>
      <dgm:spPr/>
    </dgm:pt>
    <dgm:pt modelId="{DF8CE044-56B3-F648-976A-F79242758690}" type="pres">
      <dgm:prSet presAssocID="{C69A0FAE-C9E9-DE4C-AD43-FDF9E8052C40}" presName="sibTrans" presStyleCnt="0"/>
      <dgm:spPr/>
    </dgm:pt>
    <dgm:pt modelId="{22F364E8-0F9F-6E40-A7DE-D06767D8856E}" type="pres">
      <dgm:prSet presAssocID="{9D3A9D16-1A01-AD49-BD52-47D51B15D1D3}" presName="node" presStyleLbl="node1" presStyleIdx="1" presStyleCnt="7">
        <dgm:presLayoutVars>
          <dgm:bulletEnabled val="1"/>
        </dgm:presLayoutVars>
      </dgm:prSet>
      <dgm:spPr/>
    </dgm:pt>
    <dgm:pt modelId="{CB4ACF22-988F-EB46-9861-B444202A18A4}" type="pres">
      <dgm:prSet presAssocID="{77DC326A-29D8-F348-8DD4-864FF37F273B}" presName="sibTrans" presStyleCnt="0"/>
      <dgm:spPr/>
    </dgm:pt>
    <dgm:pt modelId="{D57A5403-89AD-8E40-B3CC-955C246AD64D}" type="pres">
      <dgm:prSet presAssocID="{962508EF-F95C-1A40-B7C5-99A74F991DE8}" presName="node" presStyleLbl="node1" presStyleIdx="2" presStyleCnt="7">
        <dgm:presLayoutVars>
          <dgm:bulletEnabled val="1"/>
        </dgm:presLayoutVars>
      </dgm:prSet>
      <dgm:spPr/>
    </dgm:pt>
    <dgm:pt modelId="{B1FAF8A9-8E87-014D-93C4-02C9699908C1}" type="pres">
      <dgm:prSet presAssocID="{ED2609E5-2A3B-7C43-A444-A94AF669FB22}" presName="sibTrans" presStyleCnt="0"/>
      <dgm:spPr/>
    </dgm:pt>
    <dgm:pt modelId="{0C619F7F-83C8-E04B-A215-15B11F148021}" type="pres">
      <dgm:prSet presAssocID="{72926FCC-462A-C54C-BA0F-6CAD9A06BE59}" presName="node" presStyleLbl="node1" presStyleIdx="3" presStyleCnt="7">
        <dgm:presLayoutVars>
          <dgm:bulletEnabled val="1"/>
        </dgm:presLayoutVars>
      </dgm:prSet>
      <dgm:spPr/>
    </dgm:pt>
    <dgm:pt modelId="{03ADBFD1-63D9-754E-8587-411832C9B954}" type="pres">
      <dgm:prSet presAssocID="{A3370801-5BC3-D84A-85C3-FD3013024EB3}" presName="sibTrans" presStyleCnt="0"/>
      <dgm:spPr/>
    </dgm:pt>
    <dgm:pt modelId="{878544B6-01C0-C544-9478-8E07CCB675B5}" type="pres">
      <dgm:prSet presAssocID="{58DB3CBA-1043-3B4C-877A-2C578C7C87B3}" presName="node" presStyleLbl="node1" presStyleIdx="4" presStyleCnt="7">
        <dgm:presLayoutVars>
          <dgm:bulletEnabled val="1"/>
        </dgm:presLayoutVars>
      </dgm:prSet>
      <dgm:spPr/>
    </dgm:pt>
    <dgm:pt modelId="{D97EF5C5-DCB9-5D42-BEDF-AE41092A532B}" type="pres">
      <dgm:prSet presAssocID="{220277AA-2AF4-ED43-9499-42FCCFCE362A}" presName="sibTrans" presStyleCnt="0"/>
      <dgm:spPr/>
    </dgm:pt>
    <dgm:pt modelId="{D1C56626-4D8C-AF4D-8D89-FA95C957CDAC}" type="pres">
      <dgm:prSet presAssocID="{448B5069-856E-434E-A07B-0CFB1102B339}" presName="node" presStyleLbl="node1" presStyleIdx="5" presStyleCnt="7">
        <dgm:presLayoutVars>
          <dgm:bulletEnabled val="1"/>
        </dgm:presLayoutVars>
      </dgm:prSet>
      <dgm:spPr/>
    </dgm:pt>
    <dgm:pt modelId="{2DC631F6-AAAB-6A4E-BA2F-823370D2BD3A}" type="pres">
      <dgm:prSet presAssocID="{1065E436-7464-9F46-A2FB-7A405FCD1A47}" presName="sibTrans" presStyleCnt="0"/>
      <dgm:spPr/>
    </dgm:pt>
    <dgm:pt modelId="{16D37794-B9FE-BF41-BE87-8F678D007464}" type="pres">
      <dgm:prSet presAssocID="{595EAACF-FC9F-2E42-8A76-827E71BA0E88}" presName="node" presStyleLbl="node1" presStyleIdx="6" presStyleCnt="7">
        <dgm:presLayoutVars>
          <dgm:bulletEnabled val="1"/>
        </dgm:presLayoutVars>
      </dgm:prSet>
      <dgm:spPr/>
    </dgm:pt>
  </dgm:ptLst>
  <dgm:cxnLst>
    <dgm:cxn modelId="{2B1FBC0C-899F-5341-BFA2-845907BFD1C5}" type="presOf" srcId="{4C2D3F86-C843-5842-A717-571D399C2A79}" destId="{51A6643F-4CF5-AA49-BF9C-D265E1AD3D2B}" srcOrd="0" destOrd="0" presId="urn:microsoft.com/office/officeart/2005/8/layout/default"/>
    <dgm:cxn modelId="{C834B11E-89EC-EE49-9FD6-7AAFAB93B386}" srcId="{8BBAE906-C33A-9447-BEAD-FB86C5FCD505}" destId="{72926FCC-462A-C54C-BA0F-6CAD9A06BE59}" srcOrd="3" destOrd="0" parTransId="{1A982B13-8817-F94E-BEBC-468E8BD86D55}" sibTransId="{A3370801-5BC3-D84A-85C3-FD3013024EB3}"/>
    <dgm:cxn modelId="{B14EE82C-B1D8-DB48-8568-60BC565ECE5D}" srcId="{8BBAE906-C33A-9447-BEAD-FB86C5FCD505}" destId="{9D3A9D16-1A01-AD49-BD52-47D51B15D1D3}" srcOrd="1" destOrd="0" parTransId="{2CADC47D-CD09-5745-9DCE-48B5C72043B5}" sibTransId="{77DC326A-29D8-F348-8DD4-864FF37F273B}"/>
    <dgm:cxn modelId="{79B8B639-4A34-AB42-975E-3CED6CA1BB6C}" type="presOf" srcId="{448B5069-856E-434E-A07B-0CFB1102B339}" destId="{D1C56626-4D8C-AF4D-8D89-FA95C957CDAC}" srcOrd="0" destOrd="0" presId="urn:microsoft.com/office/officeart/2005/8/layout/default"/>
    <dgm:cxn modelId="{1E209A47-154F-D54A-A7EE-28750764A68E}" type="presOf" srcId="{595EAACF-FC9F-2E42-8A76-827E71BA0E88}" destId="{16D37794-B9FE-BF41-BE87-8F678D007464}" srcOrd="0" destOrd="0" presId="urn:microsoft.com/office/officeart/2005/8/layout/default"/>
    <dgm:cxn modelId="{8B1DA154-4487-1E48-AFB7-7A40AE6FD45B}" srcId="{8BBAE906-C33A-9447-BEAD-FB86C5FCD505}" destId="{4C2D3F86-C843-5842-A717-571D399C2A79}" srcOrd="0" destOrd="0" parTransId="{192EE0A3-8010-1547-829D-76895D483EE2}" sibTransId="{C69A0FAE-C9E9-DE4C-AD43-FDF9E8052C40}"/>
    <dgm:cxn modelId="{C34DDC67-8665-4D4F-90D3-6A663634D824}" type="presOf" srcId="{962508EF-F95C-1A40-B7C5-99A74F991DE8}" destId="{D57A5403-89AD-8E40-B3CC-955C246AD64D}" srcOrd="0" destOrd="0" presId="urn:microsoft.com/office/officeart/2005/8/layout/default"/>
    <dgm:cxn modelId="{1F0C917B-0DF3-084B-BBF0-2649BF1F03C0}" type="presOf" srcId="{8BBAE906-C33A-9447-BEAD-FB86C5FCD505}" destId="{77D6E6C9-DE77-B54E-8167-B0F3F4463C5A}" srcOrd="0" destOrd="0" presId="urn:microsoft.com/office/officeart/2005/8/layout/default"/>
    <dgm:cxn modelId="{49CCA77C-056D-C747-BA71-17B7F76442BF}" srcId="{8BBAE906-C33A-9447-BEAD-FB86C5FCD505}" destId="{962508EF-F95C-1A40-B7C5-99A74F991DE8}" srcOrd="2" destOrd="0" parTransId="{F236547C-6517-0E47-BB05-01213B4D7BB6}" sibTransId="{ED2609E5-2A3B-7C43-A444-A94AF669FB22}"/>
    <dgm:cxn modelId="{99CCEF8C-FA0F-9945-B8FD-5C58680A0D9C}" type="presOf" srcId="{9D3A9D16-1A01-AD49-BD52-47D51B15D1D3}" destId="{22F364E8-0F9F-6E40-A7DE-D06767D8856E}" srcOrd="0" destOrd="0" presId="urn:microsoft.com/office/officeart/2005/8/layout/default"/>
    <dgm:cxn modelId="{9E07F093-7F8D-9140-9F5D-C68500F98C7F}" srcId="{8BBAE906-C33A-9447-BEAD-FB86C5FCD505}" destId="{448B5069-856E-434E-A07B-0CFB1102B339}" srcOrd="5" destOrd="0" parTransId="{04D10FEA-11F2-2E41-95EF-4E95866F872B}" sibTransId="{1065E436-7464-9F46-A2FB-7A405FCD1A47}"/>
    <dgm:cxn modelId="{1AD7DB9F-BF41-E148-8E0A-2644B4ED41BC}" srcId="{8BBAE906-C33A-9447-BEAD-FB86C5FCD505}" destId="{595EAACF-FC9F-2E42-8A76-827E71BA0E88}" srcOrd="6" destOrd="0" parTransId="{82AD84EA-938F-4A46-866B-132119ABC32F}" sibTransId="{8F97F959-FB71-8341-B6FE-A59B1D2D9045}"/>
    <dgm:cxn modelId="{745274BC-0F94-D34C-B41B-E4B7753D797D}" type="presOf" srcId="{58DB3CBA-1043-3B4C-877A-2C578C7C87B3}" destId="{878544B6-01C0-C544-9478-8E07CCB675B5}" srcOrd="0" destOrd="0" presId="urn:microsoft.com/office/officeart/2005/8/layout/default"/>
    <dgm:cxn modelId="{432271EB-8E2B-E54F-9030-F906EB0A3CF2}" type="presOf" srcId="{72926FCC-462A-C54C-BA0F-6CAD9A06BE59}" destId="{0C619F7F-83C8-E04B-A215-15B11F148021}" srcOrd="0" destOrd="0" presId="urn:microsoft.com/office/officeart/2005/8/layout/default"/>
    <dgm:cxn modelId="{F4B8DEF0-DBC1-8F43-86B9-0C4C224A3BEA}" srcId="{8BBAE906-C33A-9447-BEAD-FB86C5FCD505}" destId="{58DB3CBA-1043-3B4C-877A-2C578C7C87B3}" srcOrd="4" destOrd="0" parTransId="{494679E7-C224-F242-997B-9F714E05D54A}" sibTransId="{220277AA-2AF4-ED43-9499-42FCCFCE362A}"/>
    <dgm:cxn modelId="{0BD26633-2B44-994C-B8F0-9B71644DF4F1}" type="presParOf" srcId="{77D6E6C9-DE77-B54E-8167-B0F3F4463C5A}" destId="{51A6643F-4CF5-AA49-BF9C-D265E1AD3D2B}" srcOrd="0" destOrd="0" presId="urn:microsoft.com/office/officeart/2005/8/layout/default"/>
    <dgm:cxn modelId="{DAC059D9-829C-674E-AB3F-BF46C68AEA38}" type="presParOf" srcId="{77D6E6C9-DE77-B54E-8167-B0F3F4463C5A}" destId="{DF8CE044-56B3-F648-976A-F79242758690}" srcOrd="1" destOrd="0" presId="urn:microsoft.com/office/officeart/2005/8/layout/default"/>
    <dgm:cxn modelId="{1CFAE36A-299A-404D-B083-3C58AFB7239D}" type="presParOf" srcId="{77D6E6C9-DE77-B54E-8167-B0F3F4463C5A}" destId="{22F364E8-0F9F-6E40-A7DE-D06767D8856E}" srcOrd="2" destOrd="0" presId="urn:microsoft.com/office/officeart/2005/8/layout/default"/>
    <dgm:cxn modelId="{AE22C3E8-2133-D64E-86F3-82645A3243E3}" type="presParOf" srcId="{77D6E6C9-DE77-B54E-8167-B0F3F4463C5A}" destId="{CB4ACF22-988F-EB46-9861-B444202A18A4}" srcOrd="3" destOrd="0" presId="urn:microsoft.com/office/officeart/2005/8/layout/default"/>
    <dgm:cxn modelId="{658AED53-D80E-7F48-A2BD-F98237A6DFCD}" type="presParOf" srcId="{77D6E6C9-DE77-B54E-8167-B0F3F4463C5A}" destId="{D57A5403-89AD-8E40-B3CC-955C246AD64D}" srcOrd="4" destOrd="0" presId="urn:microsoft.com/office/officeart/2005/8/layout/default"/>
    <dgm:cxn modelId="{0028C8DF-9E35-064A-B5A1-7A9E8FFE8414}" type="presParOf" srcId="{77D6E6C9-DE77-B54E-8167-B0F3F4463C5A}" destId="{B1FAF8A9-8E87-014D-93C4-02C9699908C1}" srcOrd="5" destOrd="0" presId="urn:microsoft.com/office/officeart/2005/8/layout/default"/>
    <dgm:cxn modelId="{38822616-E72D-8E4D-9E75-DB12ADD72E0E}" type="presParOf" srcId="{77D6E6C9-DE77-B54E-8167-B0F3F4463C5A}" destId="{0C619F7F-83C8-E04B-A215-15B11F148021}" srcOrd="6" destOrd="0" presId="urn:microsoft.com/office/officeart/2005/8/layout/default"/>
    <dgm:cxn modelId="{55159696-A09B-6043-8E6D-381ED8B34835}" type="presParOf" srcId="{77D6E6C9-DE77-B54E-8167-B0F3F4463C5A}" destId="{03ADBFD1-63D9-754E-8587-411832C9B954}" srcOrd="7" destOrd="0" presId="urn:microsoft.com/office/officeart/2005/8/layout/default"/>
    <dgm:cxn modelId="{F97542B3-0B5D-9741-B82F-71BF25CA84EC}" type="presParOf" srcId="{77D6E6C9-DE77-B54E-8167-B0F3F4463C5A}" destId="{878544B6-01C0-C544-9478-8E07CCB675B5}" srcOrd="8" destOrd="0" presId="urn:microsoft.com/office/officeart/2005/8/layout/default"/>
    <dgm:cxn modelId="{0483442D-74C5-E74D-BE3A-A6139E2EEE41}" type="presParOf" srcId="{77D6E6C9-DE77-B54E-8167-B0F3F4463C5A}" destId="{D97EF5C5-DCB9-5D42-BEDF-AE41092A532B}" srcOrd="9" destOrd="0" presId="urn:microsoft.com/office/officeart/2005/8/layout/default"/>
    <dgm:cxn modelId="{64A43058-C2FE-3346-945A-8A77BF4240E7}" type="presParOf" srcId="{77D6E6C9-DE77-B54E-8167-B0F3F4463C5A}" destId="{D1C56626-4D8C-AF4D-8D89-FA95C957CDAC}" srcOrd="10" destOrd="0" presId="urn:microsoft.com/office/officeart/2005/8/layout/default"/>
    <dgm:cxn modelId="{D2728943-363B-D043-A97A-D04CCA66A1ED}" type="presParOf" srcId="{77D6E6C9-DE77-B54E-8167-B0F3F4463C5A}" destId="{2DC631F6-AAAB-6A4E-BA2F-823370D2BD3A}" srcOrd="11" destOrd="0" presId="urn:microsoft.com/office/officeart/2005/8/layout/default"/>
    <dgm:cxn modelId="{566C2039-7170-8343-80AD-7D721D8236F1}" type="presParOf" srcId="{77D6E6C9-DE77-B54E-8167-B0F3F4463C5A}" destId="{16D37794-B9FE-BF41-BE87-8F678D00746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BBAE906-C33A-9447-BEAD-FB86C5FCD505}" type="doc">
      <dgm:prSet loTypeId="urn:microsoft.com/office/officeart/2005/8/layout/default" loCatId="" qsTypeId="urn:microsoft.com/office/officeart/2005/8/quickstyle/3d2" qsCatId="3D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E6F35068-FD9E-6548-A430-053C5ECC7765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sz="2100" dirty="0"/>
            <a:t>телефонная</a:t>
          </a:r>
        </a:p>
      </dgm:t>
    </dgm:pt>
    <dgm:pt modelId="{FAE2A95C-A161-CE45-95C2-8D5AB376A5F6}" type="parTrans" cxnId="{68CA41F5-FE5F-2F4A-82E4-58C788B46741}">
      <dgm:prSet/>
      <dgm:spPr/>
      <dgm:t>
        <a:bodyPr/>
        <a:lstStyle/>
        <a:p>
          <a:endParaRPr lang="ru-RU" sz="2100"/>
        </a:p>
      </dgm:t>
    </dgm:pt>
    <dgm:pt modelId="{34BEB76C-0B41-A345-B68F-B4E996BBC6D5}" type="sibTrans" cxnId="{68CA41F5-FE5F-2F4A-82E4-58C788B46741}">
      <dgm:prSet/>
      <dgm:spPr/>
      <dgm:t>
        <a:bodyPr/>
        <a:lstStyle/>
        <a:p>
          <a:endParaRPr lang="ru-RU" sz="2100"/>
        </a:p>
      </dgm:t>
    </dgm:pt>
    <dgm:pt modelId="{ED21136B-7A41-9442-9C11-9F1069CCEEC1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sz="2100" dirty="0"/>
            <a:t>телеграфная</a:t>
          </a:r>
        </a:p>
      </dgm:t>
    </dgm:pt>
    <dgm:pt modelId="{A0A1DF57-10A4-A446-AD93-38B9C5DD9A0E}" type="parTrans" cxnId="{65890D2B-C30C-9944-9F70-DFA6D13C6A20}">
      <dgm:prSet/>
      <dgm:spPr/>
      <dgm:t>
        <a:bodyPr/>
        <a:lstStyle/>
        <a:p>
          <a:endParaRPr lang="ru-RU" sz="2100"/>
        </a:p>
      </dgm:t>
    </dgm:pt>
    <dgm:pt modelId="{ECF99F72-ADC2-0C41-96A4-66DDCA552863}" type="sibTrans" cxnId="{65890D2B-C30C-9944-9F70-DFA6D13C6A20}">
      <dgm:prSet/>
      <dgm:spPr/>
      <dgm:t>
        <a:bodyPr/>
        <a:lstStyle/>
        <a:p>
          <a:endParaRPr lang="ru-RU" sz="2100"/>
        </a:p>
      </dgm:t>
    </dgm:pt>
    <dgm:pt modelId="{E4144442-522A-CD48-B31E-44133F6E23E3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sz="2100" dirty="0"/>
            <a:t>факсимильная</a:t>
          </a:r>
        </a:p>
      </dgm:t>
    </dgm:pt>
    <dgm:pt modelId="{A95AE623-8EB3-1A45-9006-17024E109B7D}" type="parTrans" cxnId="{E594DD55-BC21-0C40-AA11-A827838A9C84}">
      <dgm:prSet/>
      <dgm:spPr/>
      <dgm:t>
        <a:bodyPr/>
        <a:lstStyle/>
        <a:p>
          <a:endParaRPr lang="ru-RU" sz="2100"/>
        </a:p>
      </dgm:t>
    </dgm:pt>
    <dgm:pt modelId="{39D748F0-D660-4D42-AB94-2F9C35615CF5}" type="sibTrans" cxnId="{E594DD55-BC21-0C40-AA11-A827838A9C84}">
      <dgm:prSet/>
      <dgm:spPr/>
      <dgm:t>
        <a:bodyPr/>
        <a:lstStyle/>
        <a:p>
          <a:endParaRPr lang="ru-RU" sz="2100"/>
        </a:p>
      </dgm:t>
    </dgm:pt>
    <dgm:pt modelId="{D6F378E4-0668-9D43-B620-5810A85CED21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sz="2100" dirty="0"/>
            <a:t>передача данных</a:t>
          </a:r>
        </a:p>
      </dgm:t>
    </dgm:pt>
    <dgm:pt modelId="{857990DE-A8B5-8B45-BDF2-E8E6AF6F9999}" type="parTrans" cxnId="{6711C320-0648-6644-8299-E3AF03CBCE2C}">
      <dgm:prSet/>
      <dgm:spPr/>
      <dgm:t>
        <a:bodyPr/>
        <a:lstStyle/>
        <a:p>
          <a:endParaRPr lang="ru-RU" sz="2100"/>
        </a:p>
      </dgm:t>
    </dgm:pt>
    <dgm:pt modelId="{4DEAC6B7-FC4D-5346-8963-ED4FDCA84359}" type="sibTrans" cxnId="{6711C320-0648-6644-8299-E3AF03CBCE2C}">
      <dgm:prSet/>
      <dgm:spPr/>
      <dgm:t>
        <a:bodyPr/>
        <a:lstStyle/>
        <a:p>
          <a:endParaRPr lang="ru-RU" sz="2100"/>
        </a:p>
      </dgm:t>
    </dgm:pt>
    <dgm:pt modelId="{A2512972-711C-DC49-8AA8-D8A2BD7926CB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sz="2100" dirty="0"/>
            <a:t>видеотелефонная</a:t>
          </a:r>
        </a:p>
      </dgm:t>
    </dgm:pt>
    <dgm:pt modelId="{3369458C-14DD-9C43-B6C9-04B7F2416B3E}" type="parTrans" cxnId="{2EA38240-6F47-314B-AFA5-FCFE8F926C5F}">
      <dgm:prSet/>
      <dgm:spPr/>
      <dgm:t>
        <a:bodyPr/>
        <a:lstStyle/>
        <a:p>
          <a:endParaRPr lang="ru-RU" sz="2100"/>
        </a:p>
      </dgm:t>
    </dgm:pt>
    <dgm:pt modelId="{C9B33820-D8F3-A44D-B064-B7C78A4FE355}" type="sibTrans" cxnId="{2EA38240-6F47-314B-AFA5-FCFE8F926C5F}">
      <dgm:prSet/>
      <dgm:spPr/>
      <dgm:t>
        <a:bodyPr/>
        <a:lstStyle/>
        <a:p>
          <a:endParaRPr lang="ru-RU" sz="2100"/>
        </a:p>
      </dgm:t>
    </dgm:pt>
    <dgm:pt modelId="{3D3A2EC2-2E10-9146-80E4-94436C0498D1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sz="2100" dirty="0"/>
            <a:t>телевизионная</a:t>
          </a:r>
        </a:p>
      </dgm:t>
    </dgm:pt>
    <dgm:pt modelId="{77D8209C-C885-C845-B5CA-AA7383DA940D}" type="parTrans" cxnId="{4308E65E-8139-D14F-A630-28A392861B76}">
      <dgm:prSet/>
      <dgm:spPr/>
      <dgm:t>
        <a:bodyPr/>
        <a:lstStyle/>
        <a:p>
          <a:endParaRPr lang="ru-RU" sz="2100"/>
        </a:p>
      </dgm:t>
    </dgm:pt>
    <dgm:pt modelId="{42F65901-0DE6-1841-9799-823949142DBF}" type="sibTrans" cxnId="{4308E65E-8139-D14F-A630-28A392861B76}">
      <dgm:prSet/>
      <dgm:spPr/>
      <dgm:t>
        <a:bodyPr/>
        <a:lstStyle/>
        <a:p>
          <a:endParaRPr lang="ru-RU" sz="2100"/>
        </a:p>
      </dgm:t>
    </dgm:pt>
    <dgm:pt modelId="{77D6E6C9-DE77-B54E-8167-B0F3F4463C5A}" type="pres">
      <dgm:prSet presAssocID="{8BBAE906-C33A-9447-BEAD-FB86C5FCD505}" presName="diagram" presStyleCnt="0">
        <dgm:presLayoutVars>
          <dgm:dir/>
          <dgm:resizeHandles val="exact"/>
        </dgm:presLayoutVars>
      </dgm:prSet>
      <dgm:spPr/>
    </dgm:pt>
    <dgm:pt modelId="{E6CA0CB3-2586-1B4B-939C-E15CBC1188B8}" type="pres">
      <dgm:prSet presAssocID="{E6F35068-FD9E-6548-A430-053C5ECC7765}" presName="node" presStyleLbl="node1" presStyleIdx="0" presStyleCnt="6">
        <dgm:presLayoutVars>
          <dgm:bulletEnabled val="1"/>
        </dgm:presLayoutVars>
      </dgm:prSet>
      <dgm:spPr/>
    </dgm:pt>
    <dgm:pt modelId="{F2A3A2A5-D114-7441-8385-77E3F16E7966}" type="pres">
      <dgm:prSet presAssocID="{34BEB76C-0B41-A345-B68F-B4E996BBC6D5}" presName="sibTrans" presStyleCnt="0"/>
      <dgm:spPr/>
    </dgm:pt>
    <dgm:pt modelId="{181EE225-C669-D24F-A8AD-F56543251070}" type="pres">
      <dgm:prSet presAssocID="{ED21136B-7A41-9442-9C11-9F1069CCEEC1}" presName="node" presStyleLbl="node1" presStyleIdx="1" presStyleCnt="6">
        <dgm:presLayoutVars>
          <dgm:bulletEnabled val="1"/>
        </dgm:presLayoutVars>
      </dgm:prSet>
      <dgm:spPr/>
    </dgm:pt>
    <dgm:pt modelId="{32DE3F9C-0677-B440-97AF-5F6F42F93115}" type="pres">
      <dgm:prSet presAssocID="{ECF99F72-ADC2-0C41-96A4-66DDCA552863}" presName="sibTrans" presStyleCnt="0"/>
      <dgm:spPr/>
    </dgm:pt>
    <dgm:pt modelId="{57433C71-C5C7-DA46-B420-230F2E6A4F77}" type="pres">
      <dgm:prSet presAssocID="{E4144442-522A-CD48-B31E-44133F6E23E3}" presName="node" presStyleLbl="node1" presStyleIdx="2" presStyleCnt="6">
        <dgm:presLayoutVars>
          <dgm:bulletEnabled val="1"/>
        </dgm:presLayoutVars>
      </dgm:prSet>
      <dgm:spPr/>
    </dgm:pt>
    <dgm:pt modelId="{2D9395C8-83D1-8B4B-A925-6F5A998F9E5E}" type="pres">
      <dgm:prSet presAssocID="{39D748F0-D660-4D42-AB94-2F9C35615CF5}" presName="sibTrans" presStyleCnt="0"/>
      <dgm:spPr/>
    </dgm:pt>
    <dgm:pt modelId="{B49216ED-9BAF-CF49-9BFA-30AB18322B04}" type="pres">
      <dgm:prSet presAssocID="{D6F378E4-0668-9D43-B620-5810A85CED21}" presName="node" presStyleLbl="node1" presStyleIdx="3" presStyleCnt="6">
        <dgm:presLayoutVars>
          <dgm:bulletEnabled val="1"/>
        </dgm:presLayoutVars>
      </dgm:prSet>
      <dgm:spPr/>
    </dgm:pt>
    <dgm:pt modelId="{F7E028DF-FB67-B748-9B04-581C205F0364}" type="pres">
      <dgm:prSet presAssocID="{4DEAC6B7-FC4D-5346-8963-ED4FDCA84359}" presName="sibTrans" presStyleCnt="0"/>
      <dgm:spPr/>
    </dgm:pt>
    <dgm:pt modelId="{C59E69A9-7587-BB44-9DAB-278E677DAC23}" type="pres">
      <dgm:prSet presAssocID="{A2512972-711C-DC49-8AA8-D8A2BD7926CB}" presName="node" presStyleLbl="node1" presStyleIdx="4" presStyleCnt="6">
        <dgm:presLayoutVars>
          <dgm:bulletEnabled val="1"/>
        </dgm:presLayoutVars>
      </dgm:prSet>
      <dgm:spPr/>
    </dgm:pt>
    <dgm:pt modelId="{8F67200E-58D6-1D40-9BE4-42B9DCB24BD1}" type="pres">
      <dgm:prSet presAssocID="{C9B33820-D8F3-A44D-B064-B7C78A4FE355}" presName="sibTrans" presStyleCnt="0"/>
      <dgm:spPr/>
    </dgm:pt>
    <dgm:pt modelId="{2400169E-9E07-0A4B-8EFA-30736C2F9BDF}" type="pres">
      <dgm:prSet presAssocID="{3D3A2EC2-2E10-9146-80E4-94436C0498D1}" presName="node" presStyleLbl="node1" presStyleIdx="5" presStyleCnt="6">
        <dgm:presLayoutVars>
          <dgm:bulletEnabled val="1"/>
        </dgm:presLayoutVars>
      </dgm:prSet>
      <dgm:spPr/>
    </dgm:pt>
  </dgm:ptLst>
  <dgm:cxnLst>
    <dgm:cxn modelId="{09EFB50D-54B1-2545-8DE6-37ECDF56862B}" type="presOf" srcId="{ED21136B-7A41-9442-9C11-9F1069CCEEC1}" destId="{181EE225-C669-D24F-A8AD-F56543251070}" srcOrd="0" destOrd="0" presId="urn:microsoft.com/office/officeart/2005/8/layout/default"/>
    <dgm:cxn modelId="{6711C320-0648-6644-8299-E3AF03CBCE2C}" srcId="{8BBAE906-C33A-9447-BEAD-FB86C5FCD505}" destId="{D6F378E4-0668-9D43-B620-5810A85CED21}" srcOrd="3" destOrd="0" parTransId="{857990DE-A8B5-8B45-BDF2-E8E6AF6F9999}" sibTransId="{4DEAC6B7-FC4D-5346-8963-ED4FDCA84359}"/>
    <dgm:cxn modelId="{65890D2B-C30C-9944-9F70-DFA6D13C6A20}" srcId="{8BBAE906-C33A-9447-BEAD-FB86C5FCD505}" destId="{ED21136B-7A41-9442-9C11-9F1069CCEEC1}" srcOrd="1" destOrd="0" parTransId="{A0A1DF57-10A4-A446-AD93-38B9C5DD9A0E}" sibTransId="{ECF99F72-ADC2-0C41-96A4-66DDCA552863}"/>
    <dgm:cxn modelId="{C4B2A834-C5A0-7A40-9B4C-682252B3C0B7}" type="presOf" srcId="{E4144442-522A-CD48-B31E-44133F6E23E3}" destId="{57433C71-C5C7-DA46-B420-230F2E6A4F77}" srcOrd="0" destOrd="0" presId="urn:microsoft.com/office/officeart/2005/8/layout/default"/>
    <dgm:cxn modelId="{2EA38240-6F47-314B-AFA5-FCFE8F926C5F}" srcId="{8BBAE906-C33A-9447-BEAD-FB86C5FCD505}" destId="{A2512972-711C-DC49-8AA8-D8A2BD7926CB}" srcOrd="4" destOrd="0" parTransId="{3369458C-14DD-9C43-B6C9-04B7F2416B3E}" sibTransId="{C9B33820-D8F3-A44D-B064-B7C78A4FE355}"/>
    <dgm:cxn modelId="{E594DD55-BC21-0C40-AA11-A827838A9C84}" srcId="{8BBAE906-C33A-9447-BEAD-FB86C5FCD505}" destId="{E4144442-522A-CD48-B31E-44133F6E23E3}" srcOrd="2" destOrd="0" parTransId="{A95AE623-8EB3-1A45-9006-17024E109B7D}" sibTransId="{39D748F0-D660-4D42-AB94-2F9C35615CF5}"/>
    <dgm:cxn modelId="{4308E65E-8139-D14F-A630-28A392861B76}" srcId="{8BBAE906-C33A-9447-BEAD-FB86C5FCD505}" destId="{3D3A2EC2-2E10-9146-80E4-94436C0498D1}" srcOrd="5" destOrd="0" parTransId="{77D8209C-C885-C845-B5CA-AA7383DA940D}" sibTransId="{42F65901-0DE6-1841-9799-823949142DBF}"/>
    <dgm:cxn modelId="{27B0AF7A-CC84-F14A-A783-0187907008C0}" type="presOf" srcId="{D6F378E4-0668-9D43-B620-5810A85CED21}" destId="{B49216ED-9BAF-CF49-9BFA-30AB18322B04}" srcOrd="0" destOrd="0" presId="urn:microsoft.com/office/officeart/2005/8/layout/default"/>
    <dgm:cxn modelId="{1F0C917B-0DF3-084B-BBF0-2649BF1F03C0}" type="presOf" srcId="{8BBAE906-C33A-9447-BEAD-FB86C5FCD505}" destId="{77D6E6C9-DE77-B54E-8167-B0F3F4463C5A}" srcOrd="0" destOrd="0" presId="urn:microsoft.com/office/officeart/2005/8/layout/default"/>
    <dgm:cxn modelId="{948B4194-761D-7E4E-BCB6-F6C548D6B594}" type="presOf" srcId="{3D3A2EC2-2E10-9146-80E4-94436C0498D1}" destId="{2400169E-9E07-0A4B-8EFA-30736C2F9BDF}" srcOrd="0" destOrd="0" presId="urn:microsoft.com/office/officeart/2005/8/layout/default"/>
    <dgm:cxn modelId="{9AECF3C1-6DA2-6642-AA17-29E2B1F9E6E4}" type="presOf" srcId="{E6F35068-FD9E-6548-A430-053C5ECC7765}" destId="{E6CA0CB3-2586-1B4B-939C-E15CBC1188B8}" srcOrd="0" destOrd="0" presId="urn:microsoft.com/office/officeart/2005/8/layout/default"/>
    <dgm:cxn modelId="{68CA41F5-FE5F-2F4A-82E4-58C788B46741}" srcId="{8BBAE906-C33A-9447-BEAD-FB86C5FCD505}" destId="{E6F35068-FD9E-6548-A430-053C5ECC7765}" srcOrd="0" destOrd="0" parTransId="{FAE2A95C-A161-CE45-95C2-8D5AB376A5F6}" sibTransId="{34BEB76C-0B41-A345-B68F-B4E996BBC6D5}"/>
    <dgm:cxn modelId="{CD861DF6-DA3F-B141-95FF-134D2A08CECC}" type="presOf" srcId="{A2512972-711C-DC49-8AA8-D8A2BD7926CB}" destId="{C59E69A9-7587-BB44-9DAB-278E677DAC23}" srcOrd="0" destOrd="0" presId="urn:microsoft.com/office/officeart/2005/8/layout/default"/>
    <dgm:cxn modelId="{B333C54D-7ADA-BA4B-8E2B-24D8C27D4670}" type="presParOf" srcId="{77D6E6C9-DE77-B54E-8167-B0F3F4463C5A}" destId="{E6CA0CB3-2586-1B4B-939C-E15CBC1188B8}" srcOrd="0" destOrd="0" presId="urn:microsoft.com/office/officeart/2005/8/layout/default"/>
    <dgm:cxn modelId="{23D73BB1-1AE1-AE4B-9AF0-AA9ABF959C76}" type="presParOf" srcId="{77D6E6C9-DE77-B54E-8167-B0F3F4463C5A}" destId="{F2A3A2A5-D114-7441-8385-77E3F16E7966}" srcOrd="1" destOrd="0" presId="urn:microsoft.com/office/officeart/2005/8/layout/default"/>
    <dgm:cxn modelId="{36D1D1BE-EC2E-7E47-AD20-1F5CB3B491D5}" type="presParOf" srcId="{77D6E6C9-DE77-B54E-8167-B0F3F4463C5A}" destId="{181EE225-C669-D24F-A8AD-F56543251070}" srcOrd="2" destOrd="0" presId="urn:microsoft.com/office/officeart/2005/8/layout/default"/>
    <dgm:cxn modelId="{A2B0B620-2E63-1E4F-A571-F82213A0818E}" type="presParOf" srcId="{77D6E6C9-DE77-B54E-8167-B0F3F4463C5A}" destId="{32DE3F9C-0677-B440-97AF-5F6F42F93115}" srcOrd="3" destOrd="0" presId="urn:microsoft.com/office/officeart/2005/8/layout/default"/>
    <dgm:cxn modelId="{6607BAD7-6FBB-924B-86AE-0A525D24A9B6}" type="presParOf" srcId="{77D6E6C9-DE77-B54E-8167-B0F3F4463C5A}" destId="{57433C71-C5C7-DA46-B420-230F2E6A4F77}" srcOrd="4" destOrd="0" presId="urn:microsoft.com/office/officeart/2005/8/layout/default"/>
    <dgm:cxn modelId="{E5DABE6D-1A83-914B-859D-ED830B3601E5}" type="presParOf" srcId="{77D6E6C9-DE77-B54E-8167-B0F3F4463C5A}" destId="{2D9395C8-83D1-8B4B-A925-6F5A998F9E5E}" srcOrd="5" destOrd="0" presId="urn:microsoft.com/office/officeart/2005/8/layout/default"/>
    <dgm:cxn modelId="{C541EFD6-7563-4841-A55E-D36F70BD95A2}" type="presParOf" srcId="{77D6E6C9-DE77-B54E-8167-B0F3F4463C5A}" destId="{B49216ED-9BAF-CF49-9BFA-30AB18322B04}" srcOrd="6" destOrd="0" presId="urn:microsoft.com/office/officeart/2005/8/layout/default"/>
    <dgm:cxn modelId="{B537EC99-5F7F-F542-B281-C1522D947406}" type="presParOf" srcId="{77D6E6C9-DE77-B54E-8167-B0F3F4463C5A}" destId="{F7E028DF-FB67-B748-9B04-581C205F0364}" srcOrd="7" destOrd="0" presId="urn:microsoft.com/office/officeart/2005/8/layout/default"/>
    <dgm:cxn modelId="{9C6E10C4-6AE7-4E4B-829C-59BD3376A8CF}" type="presParOf" srcId="{77D6E6C9-DE77-B54E-8167-B0F3F4463C5A}" destId="{C59E69A9-7587-BB44-9DAB-278E677DAC23}" srcOrd="8" destOrd="0" presId="urn:microsoft.com/office/officeart/2005/8/layout/default"/>
    <dgm:cxn modelId="{48735C0F-768B-874C-9D47-9452CF6734ED}" type="presParOf" srcId="{77D6E6C9-DE77-B54E-8167-B0F3F4463C5A}" destId="{8F67200E-58D6-1D40-9BE4-42B9DCB24BD1}" srcOrd="9" destOrd="0" presId="urn:microsoft.com/office/officeart/2005/8/layout/default"/>
    <dgm:cxn modelId="{190EC628-42E2-9A40-A967-7FD4662058CF}" type="presParOf" srcId="{77D6E6C9-DE77-B54E-8167-B0F3F4463C5A}" destId="{2400169E-9E07-0A4B-8EFA-30736C2F9BDF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E44B8B-D683-AC48-9224-6AC11526D268}" type="doc">
      <dgm:prSet loTypeId="urn:microsoft.com/office/officeart/2005/8/layout/vList5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ru-RU"/>
        </a:p>
      </dgm:t>
    </dgm:pt>
    <dgm:pt modelId="{26B27D72-4EA3-1343-81B7-B28F81D78C6E}">
      <dgm:prSet phldrT="[Текст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Стационарные узлы связи</a:t>
          </a:r>
        </a:p>
      </dgm:t>
    </dgm:pt>
    <dgm:pt modelId="{A85DA543-DC2F-D545-BB16-B366407918A2}" type="parTrans" cxnId="{9B95C178-1EDB-9446-AF65-5B236008E4CB}">
      <dgm:prSet/>
      <dgm:spPr/>
      <dgm:t>
        <a:bodyPr/>
        <a:lstStyle/>
        <a:p>
          <a:endParaRPr lang="ru-RU"/>
        </a:p>
      </dgm:t>
    </dgm:pt>
    <dgm:pt modelId="{4A5443FB-384E-074D-B3E4-396C574E0DE0}" type="sibTrans" cxnId="{9B95C178-1EDB-9446-AF65-5B236008E4CB}">
      <dgm:prSet/>
      <dgm:spPr/>
      <dgm:t>
        <a:bodyPr/>
        <a:lstStyle/>
        <a:p>
          <a:endParaRPr lang="ru-RU"/>
        </a:p>
      </dgm:t>
    </dgm:pt>
    <dgm:pt modelId="{B6DA97E4-1D03-E244-B8EC-DD99055A4EB9}">
      <dgm:prSet phldrT="[Текст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pPr algn="just"/>
          <a:r>
            <a:rPr lang="ru-RU" sz="2400" dirty="0"/>
            <a:t>в сооружениях и предназначаются для управления войсками, они должны иметь надежные линии связи привязки к узлам связи территориальной системы связи, к узлам связи единой сети электросвязи России и стационарной опорной сети связи</a:t>
          </a:r>
        </a:p>
      </dgm:t>
    </dgm:pt>
    <dgm:pt modelId="{9ECD7717-FC49-4045-B60D-CEE6412FBC24}" type="parTrans" cxnId="{96A5AEC2-49B4-1C49-BFCC-F659A336DCDD}">
      <dgm:prSet/>
      <dgm:spPr/>
      <dgm:t>
        <a:bodyPr/>
        <a:lstStyle/>
        <a:p>
          <a:endParaRPr lang="ru-RU"/>
        </a:p>
      </dgm:t>
    </dgm:pt>
    <dgm:pt modelId="{307869B5-409A-A64A-99AE-AFB6F5B6D876}" type="sibTrans" cxnId="{96A5AEC2-49B4-1C49-BFCC-F659A336DCDD}">
      <dgm:prSet/>
      <dgm:spPr/>
      <dgm:t>
        <a:bodyPr/>
        <a:lstStyle/>
        <a:p>
          <a:endParaRPr lang="ru-RU"/>
        </a:p>
      </dgm:t>
    </dgm:pt>
    <dgm:pt modelId="{1231358B-BA50-0841-A0D2-841C96523D89}">
      <dgm:prSet phldrT="[Текст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ru-RU" dirty="0"/>
            <a:t>Подвижные узлы связи</a:t>
          </a:r>
        </a:p>
      </dgm:t>
    </dgm:pt>
    <dgm:pt modelId="{A21F6482-CCDF-074F-BD60-C6BF6182B669}" type="parTrans" cxnId="{AA61D9D6-1628-EF4B-A6CE-DC3839ADA01A}">
      <dgm:prSet/>
      <dgm:spPr/>
      <dgm:t>
        <a:bodyPr/>
        <a:lstStyle/>
        <a:p>
          <a:endParaRPr lang="ru-RU"/>
        </a:p>
      </dgm:t>
    </dgm:pt>
    <dgm:pt modelId="{C36D91BB-FC6A-8F4B-9676-118156B7DB10}" type="sibTrans" cxnId="{AA61D9D6-1628-EF4B-A6CE-DC3839ADA01A}">
      <dgm:prSet/>
      <dgm:spPr/>
      <dgm:t>
        <a:bodyPr/>
        <a:lstStyle/>
        <a:p>
          <a:endParaRPr lang="ru-RU"/>
        </a:p>
      </dgm:t>
    </dgm:pt>
    <dgm:pt modelId="{304496EC-AF6E-5E49-8399-2A91C12C6D4B}">
      <dgm:prSet phldrT="[Текст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ru-RU" u="sng" dirty="0"/>
            <a:t>полевые </a:t>
          </a:r>
          <a:r>
            <a:rPr lang="ru-RU" dirty="0"/>
            <a:t>— на автомобилях, бронетранспортерах, прицепах и контейнерах; </a:t>
          </a:r>
          <a:r>
            <a:rPr lang="ru-RU" u="sng" dirty="0"/>
            <a:t>воздушные</a:t>
          </a:r>
          <a:r>
            <a:rPr lang="ru-RU" dirty="0"/>
            <a:t> — на самолетах, вертолетах.</a:t>
          </a:r>
        </a:p>
      </dgm:t>
    </dgm:pt>
    <dgm:pt modelId="{101ED2FE-E7B7-3F4A-9EF5-787E900D78B3}" type="parTrans" cxnId="{492367EF-57E5-F940-93A0-486BE7474764}">
      <dgm:prSet/>
      <dgm:spPr/>
      <dgm:t>
        <a:bodyPr/>
        <a:lstStyle/>
        <a:p>
          <a:endParaRPr lang="ru-RU"/>
        </a:p>
      </dgm:t>
    </dgm:pt>
    <dgm:pt modelId="{C1F815AA-7419-6643-B93E-7B7A5DF7F2A8}" type="sibTrans" cxnId="{492367EF-57E5-F940-93A0-486BE7474764}">
      <dgm:prSet/>
      <dgm:spPr/>
      <dgm:t>
        <a:bodyPr/>
        <a:lstStyle/>
        <a:p>
          <a:endParaRPr lang="ru-RU"/>
        </a:p>
      </dgm:t>
    </dgm:pt>
    <dgm:pt modelId="{D86BBA5D-9013-1E49-9F32-DECE24931E06}" type="pres">
      <dgm:prSet presAssocID="{4AE44B8B-D683-AC48-9224-6AC11526D268}" presName="Name0" presStyleCnt="0">
        <dgm:presLayoutVars>
          <dgm:dir/>
          <dgm:animLvl val="lvl"/>
          <dgm:resizeHandles val="exact"/>
        </dgm:presLayoutVars>
      </dgm:prSet>
      <dgm:spPr/>
    </dgm:pt>
    <dgm:pt modelId="{F97C4F71-0CD7-4041-8E48-BF9FE3F011C3}" type="pres">
      <dgm:prSet presAssocID="{26B27D72-4EA3-1343-81B7-B28F81D78C6E}" presName="linNode" presStyleCnt="0"/>
      <dgm:spPr/>
    </dgm:pt>
    <dgm:pt modelId="{01267218-2E97-D64A-90D0-298E3F9EAE3F}" type="pres">
      <dgm:prSet presAssocID="{26B27D72-4EA3-1343-81B7-B28F81D78C6E}" presName="parentText" presStyleLbl="node1" presStyleIdx="0" presStyleCnt="2" custLinFactNeighborX="414" custLinFactNeighborY="-5742">
        <dgm:presLayoutVars>
          <dgm:chMax val="1"/>
          <dgm:bulletEnabled val="1"/>
        </dgm:presLayoutVars>
      </dgm:prSet>
      <dgm:spPr/>
    </dgm:pt>
    <dgm:pt modelId="{B71DB553-DDCC-BA44-A0B6-5B6912BB201C}" type="pres">
      <dgm:prSet presAssocID="{26B27D72-4EA3-1343-81B7-B28F81D78C6E}" presName="descendantText" presStyleLbl="alignAccFollowNode1" presStyleIdx="0" presStyleCnt="2" custScaleY="170213">
        <dgm:presLayoutVars>
          <dgm:bulletEnabled val="1"/>
        </dgm:presLayoutVars>
      </dgm:prSet>
      <dgm:spPr/>
    </dgm:pt>
    <dgm:pt modelId="{06F2E939-51F1-F949-A252-A6D3AB917C6C}" type="pres">
      <dgm:prSet presAssocID="{4A5443FB-384E-074D-B3E4-396C574E0DE0}" presName="sp" presStyleCnt="0"/>
      <dgm:spPr/>
    </dgm:pt>
    <dgm:pt modelId="{1C0F7650-19C4-1D45-9504-CBFD7770D3E3}" type="pres">
      <dgm:prSet presAssocID="{1231358B-BA50-0841-A0D2-841C96523D89}" presName="linNode" presStyleCnt="0"/>
      <dgm:spPr/>
    </dgm:pt>
    <dgm:pt modelId="{8588A42D-ABED-604D-9F0A-6C8DC33BFA3F}" type="pres">
      <dgm:prSet presAssocID="{1231358B-BA50-0841-A0D2-841C96523D8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0AE4241-6E4C-3E4C-AD50-D87828F564CB}" type="pres">
      <dgm:prSet presAssocID="{1231358B-BA50-0841-A0D2-841C96523D89}" presName="descendantText" presStyleLbl="alignAccFollowNode1" presStyleIdx="1" presStyleCnt="2" custLinFactNeighborX="580" custLinFactNeighborY="5175">
        <dgm:presLayoutVars>
          <dgm:bulletEnabled val="1"/>
        </dgm:presLayoutVars>
      </dgm:prSet>
      <dgm:spPr/>
    </dgm:pt>
  </dgm:ptLst>
  <dgm:cxnLst>
    <dgm:cxn modelId="{4CAC2113-A5EE-C74D-B7A1-BCBA64827003}" type="presOf" srcId="{B6DA97E4-1D03-E244-B8EC-DD99055A4EB9}" destId="{B71DB553-DDCC-BA44-A0B6-5B6912BB201C}" srcOrd="0" destOrd="0" presId="urn:microsoft.com/office/officeart/2005/8/layout/vList5"/>
    <dgm:cxn modelId="{5ABB413B-FBB7-764F-9F24-9B78F4C5B67C}" type="presOf" srcId="{4AE44B8B-D683-AC48-9224-6AC11526D268}" destId="{D86BBA5D-9013-1E49-9F32-DECE24931E06}" srcOrd="0" destOrd="0" presId="urn:microsoft.com/office/officeart/2005/8/layout/vList5"/>
    <dgm:cxn modelId="{AD6AF06C-7A0C-9C4D-9AF1-8AE79BBF07B0}" type="presOf" srcId="{304496EC-AF6E-5E49-8399-2A91C12C6D4B}" destId="{40AE4241-6E4C-3E4C-AD50-D87828F564CB}" srcOrd="0" destOrd="0" presId="urn:microsoft.com/office/officeart/2005/8/layout/vList5"/>
    <dgm:cxn modelId="{9B95C178-1EDB-9446-AF65-5B236008E4CB}" srcId="{4AE44B8B-D683-AC48-9224-6AC11526D268}" destId="{26B27D72-4EA3-1343-81B7-B28F81D78C6E}" srcOrd="0" destOrd="0" parTransId="{A85DA543-DC2F-D545-BB16-B366407918A2}" sibTransId="{4A5443FB-384E-074D-B3E4-396C574E0DE0}"/>
    <dgm:cxn modelId="{59BBC59F-C2A1-8147-A8F6-86DFE6BCA6ED}" type="presOf" srcId="{1231358B-BA50-0841-A0D2-841C96523D89}" destId="{8588A42D-ABED-604D-9F0A-6C8DC33BFA3F}" srcOrd="0" destOrd="0" presId="urn:microsoft.com/office/officeart/2005/8/layout/vList5"/>
    <dgm:cxn modelId="{96A5AEC2-49B4-1C49-BFCC-F659A336DCDD}" srcId="{26B27D72-4EA3-1343-81B7-B28F81D78C6E}" destId="{B6DA97E4-1D03-E244-B8EC-DD99055A4EB9}" srcOrd="0" destOrd="0" parTransId="{9ECD7717-FC49-4045-B60D-CEE6412FBC24}" sibTransId="{307869B5-409A-A64A-99AE-AFB6F5B6D876}"/>
    <dgm:cxn modelId="{AA61D9D6-1628-EF4B-A6CE-DC3839ADA01A}" srcId="{4AE44B8B-D683-AC48-9224-6AC11526D268}" destId="{1231358B-BA50-0841-A0D2-841C96523D89}" srcOrd="1" destOrd="0" parTransId="{A21F6482-CCDF-074F-BD60-C6BF6182B669}" sibTransId="{C36D91BB-FC6A-8F4B-9676-118156B7DB10}"/>
    <dgm:cxn modelId="{8B6210D7-F453-ED4E-80F9-83FA414097DE}" type="presOf" srcId="{26B27D72-4EA3-1343-81B7-B28F81D78C6E}" destId="{01267218-2E97-D64A-90D0-298E3F9EAE3F}" srcOrd="0" destOrd="0" presId="urn:microsoft.com/office/officeart/2005/8/layout/vList5"/>
    <dgm:cxn modelId="{492367EF-57E5-F940-93A0-486BE7474764}" srcId="{1231358B-BA50-0841-A0D2-841C96523D89}" destId="{304496EC-AF6E-5E49-8399-2A91C12C6D4B}" srcOrd="0" destOrd="0" parTransId="{101ED2FE-E7B7-3F4A-9EF5-787E900D78B3}" sibTransId="{C1F815AA-7419-6643-B93E-7B7A5DF7F2A8}"/>
    <dgm:cxn modelId="{E187A32A-C6F9-2942-AD4C-FFAE27EEC394}" type="presParOf" srcId="{D86BBA5D-9013-1E49-9F32-DECE24931E06}" destId="{F97C4F71-0CD7-4041-8E48-BF9FE3F011C3}" srcOrd="0" destOrd="0" presId="urn:microsoft.com/office/officeart/2005/8/layout/vList5"/>
    <dgm:cxn modelId="{2C839276-FAE6-0440-9C95-1A2537821D78}" type="presParOf" srcId="{F97C4F71-0CD7-4041-8E48-BF9FE3F011C3}" destId="{01267218-2E97-D64A-90D0-298E3F9EAE3F}" srcOrd="0" destOrd="0" presId="urn:microsoft.com/office/officeart/2005/8/layout/vList5"/>
    <dgm:cxn modelId="{D4710693-B01E-784C-A925-EE559B404A14}" type="presParOf" srcId="{F97C4F71-0CD7-4041-8E48-BF9FE3F011C3}" destId="{B71DB553-DDCC-BA44-A0B6-5B6912BB201C}" srcOrd="1" destOrd="0" presId="urn:microsoft.com/office/officeart/2005/8/layout/vList5"/>
    <dgm:cxn modelId="{BC1782F0-3734-644B-955D-00D369119605}" type="presParOf" srcId="{D86BBA5D-9013-1E49-9F32-DECE24931E06}" destId="{06F2E939-51F1-F949-A252-A6D3AB917C6C}" srcOrd="1" destOrd="0" presId="urn:microsoft.com/office/officeart/2005/8/layout/vList5"/>
    <dgm:cxn modelId="{E95AB58C-3864-7B4B-8088-DF00AB0AE701}" type="presParOf" srcId="{D86BBA5D-9013-1E49-9F32-DECE24931E06}" destId="{1C0F7650-19C4-1D45-9504-CBFD7770D3E3}" srcOrd="2" destOrd="0" presId="urn:microsoft.com/office/officeart/2005/8/layout/vList5"/>
    <dgm:cxn modelId="{7496EC21-A39A-5C47-88F6-0D77D1BF27C2}" type="presParOf" srcId="{1C0F7650-19C4-1D45-9504-CBFD7770D3E3}" destId="{8588A42D-ABED-604D-9F0A-6C8DC33BFA3F}" srcOrd="0" destOrd="0" presId="urn:microsoft.com/office/officeart/2005/8/layout/vList5"/>
    <dgm:cxn modelId="{9CEE7E8A-8726-D64B-8731-472FFA80473B}" type="presParOf" srcId="{1C0F7650-19C4-1D45-9504-CBFD7770D3E3}" destId="{40AE4241-6E4C-3E4C-AD50-D87828F564C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07B3B36-8E9A-CD40-ACBB-6D8CD2173E71}" type="doc">
      <dgm:prSet loTypeId="urn:microsoft.com/office/officeart/2005/8/layout/lis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32451BE9-B154-5741-BF01-B84406E736BE}">
      <dgm:prSet phldrT="[Текст]" custT="1"/>
      <dgm:spPr/>
      <dgm:t>
        <a:bodyPr/>
        <a:lstStyle/>
        <a:p>
          <a:r>
            <a:rPr lang="ru-RU" sz="1600" dirty="0"/>
            <a:t>быть в постоянной готовности к немедленной передаче (приему) всех видов информации (обеспечению переговоров) в заданные сроки с требуемой достоверностью и безопасностью</a:t>
          </a:r>
        </a:p>
      </dgm:t>
    </dgm:pt>
    <dgm:pt modelId="{15EFF5E2-9017-E348-AF0E-612BCD8AEE0D}" type="parTrans" cxnId="{CD3BED68-120C-7D4F-93A6-B064AFFDDB1F}">
      <dgm:prSet/>
      <dgm:spPr/>
      <dgm:t>
        <a:bodyPr/>
        <a:lstStyle/>
        <a:p>
          <a:endParaRPr lang="ru-RU"/>
        </a:p>
      </dgm:t>
    </dgm:pt>
    <dgm:pt modelId="{8F4B93D8-37A0-5040-850E-7313FE9C4F89}" type="sibTrans" cxnId="{CD3BED68-120C-7D4F-93A6-B064AFFDDB1F}">
      <dgm:prSet/>
      <dgm:spPr/>
      <dgm:t>
        <a:bodyPr/>
        <a:lstStyle/>
        <a:p>
          <a:endParaRPr lang="ru-RU"/>
        </a:p>
      </dgm:t>
    </dgm:pt>
    <dgm:pt modelId="{43746F33-7691-A245-A551-82B0A794EEE7}">
      <dgm:prSet phldrT="[Текст]" custT="1"/>
      <dgm:spPr/>
      <dgm:t>
        <a:bodyPr/>
        <a:lstStyle/>
        <a:p>
          <a:r>
            <a:rPr lang="ru-RU" sz="1600" dirty="0"/>
            <a:t>иметь возможность широкого маневра средствами, каналами и видами связи</a:t>
          </a:r>
        </a:p>
      </dgm:t>
    </dgm:pt>
    <dgm:pt modelId="{DF956022-6F5D-4640-A399-09A1ACC542B6}" type="parTrans" cxnId="{C86EE2AA-A8E6-E144-9264-6DEAC956D199}">
      <dgm:prSet/>
      <dgm:spPr/>
      <dgm:t>
        <a:bodyPr/>
        <a:lstStyle/>
        <a:p>
          <a:endParaRPr lang="ru-RU"/>
        </a:p>
      </dgm:t>
    </dgm:pt>
    <dgm:pt modelId="{4163FE5F-AE19-834F-AEB7-6A0F3D072F60}" type="sibTrans" cxnId="{C86EE2AA-A8E6-E144-9264-6DEAC956D199}">
      <dgm:prSet/>
      <dgm:spPr/>
      <dgm:t>
        <a:bodyPr/>
        <a:lstStyle/>
        <a:p>
          <a:endParaRPr lang="ru-RU"/>
        </a:p>
      </dgm:t>
    </dgm:pt>
    <dgm:pt modelId="{A5B1B779-E083-4045-9DC0-05456A08C588}">
      <dgm:prSet phldrT="[Текст]" custT="1"/>
      <dgm:spPr/>
      <dgm:t>
        <a:bodyPr/>
        <a:lstStyle/>
        <a:p>
          <a:r>
            <a:rPr lang="ru-RU" sz="1600" dirty="0"/>
            <a:t>удовлетворять требованиям электромагнитной совместимости всех радиоэлектронных средств, развертываемых в районе узла связи</a:t>
          </a:r>
        </a:p>
      </dgm:t>
    </dgm:pt>
    <dgm:pt modelId="{68F056E1-809D-4B45-8735-6E0849CB8AE0}" type="parTrans" cxnId="{3F523CE5-A3A1-2F4F-81CC-1A16C89E951F}">
      <dgm:prSet/>
      <dgm:spPr/>
      <dgm:t>
        <a:bodyPr/>
        <a:lstStyle/>
        <a:p>
          <a:endParaRPr lang="ru-RU"/>
        </a:p>
      </dgm:t>
    </dgm:pt>
    <dgm:pt modelId="{E42A85C8-B034-324B-A74A-8A48BD3F7F88}" type="sibTrans" cxnId="{3F523CE5-A3A1-2F4F-81CC-1A16C89E951F}">
      <dgm:prSet/>
      <dgm:spPr/>
      <dgm:t>
        <a:bodyPr/>
        <a:lstStyle/>
        <a:p>
          <a:endParaRPr lang="ru-RU"/>
        </a:p>
      </dgm:t>
    </dgm:pt>
    <dgm:pt modelId="{653D57E6-834B-E14C-B21E-900A9C8F21B8}">
      <dgm:prSet phldrT="[Текст]" custT="1"/>
      <dgm:spPr/>
      <dgm:t>
        <a:bodyPr/>
        <a:lstStyle/>
        <a:p>
          <a:r>
            <a:rPr lang="ru-RU" sz="1600" dirty="0"/>
            <a:t>обладать высокой живучестью и </a:t>
          </a:r>
          <a:r>
            <a:rPr lang="ru-RU" sz="1600" dirty="0" err="1"/>
            <a:t>разведзащищенностью</a:t>
          </a:r>
          <a:endParaRPr lang="ru-RU" sz="1600" dirty="0"/>
        </a:p>
      </dgm:t>
    </dgm:pt>
    <dgm:pt modelId="{366677E3-D151-FB47-8CC3-C64254E54895}" type="parTrans" cxnId="{926DFCD0-E487-754F-883E-7F2F99C6468F}">
      <dgm:prSet/>
      <dgm:spPr/>
      <dgm:t>
        <a:bodyPr/>
        <a:lstStyle/>
        <a:p>
          <a:endParaRPr lang="ru-RU"/>
        </a:p>
      </dgm:t>
    </dgm:pt>
    <dgm:pt modelId="{13BB439F-FFE9-4D4D-8F67-BD2D6BE36AC0}" type="sibTrans" cxnId="{926DFCD0-E487-754F-883E-7F2F99C6468F}">
      <dgm:prSet/>
      <dgm:spPr/>
      <dgm:t>
        <a:bodyPr/>
        <a:lstStyle/>
        <a:p>
          <a:endParaRPr lang="ru-RU"/>
        </a:p>
      </dgm:t>
    </dgm:pt>
    <dgm:pt modelId="{6508E4DC-656B-B447-B297-4FD4365D8E6F}">
      <dgm:prSet phldrT="[Текст]" custT="1"/>
      <dgm:spPr/>
      <dgm:t>
        <a:bodyPr/>
        <a:lstStyle/>
        <a:p>
          <a:r>
            <a:rPr lang="ru-RU" sz="1600" dirty="0"/>
            <a:t>обеспечивать максимальные удобства пользования средствами связи и автоматизации управления</a:t>
          </a:r>
        </a:p>
      </dgm:t>
    </dgm:pt>
    <dgm:pt modelId="{41FC02AA-7EF0-BC4D-A49B-D99FFA5C3F3C}" type="parTrans" cxnId="{4571D2A7-503C-B542-AF98-159FB1D76EA6}">
      <dgm:prSet/>
      <dgm:spPr/>
      <dgm:t>
        <a:bodyPr/>
        <a:lstStyle/>
        <a:p>
          <a:endParaRPr lang="ru-RU"/>
        </a:p>
      </dgm:t>
    </dgm:pt>
    <dgm:pt modelId="{57F30E02-405F-CD4C-88B0-93619EE07879}" type="sibTrans" cxnId="{4571D2A7-503C-B542-AF98-159FB1D76EA6}">
      <dgm:prSet/>
      <dgm:spPr/>
      <dgm:t>
        <a:bodyPr/>
        <a:lstStyle/>
        <a:p>
          <a:endParaRPr lang="ru-RU"/>
        </a:p>
      </dgm:t>
    </dgm:pt>
    <dgm:pt modelId="{8A288D0B-D471-6847-AE72-839C444C5E9D}">
      <dgm:prSet phldrT="[Текст]" custT="1"/>
      <dgm:spPr/>
      <dgm:t>
        <a:bodyPr/>
        <a:lstStyle/>
        <a:p>
          <a:r>
            <a:rPr lang="ru-RU" sz="1600" dirty="0"/>
            <a:t>обладать высокой мобильностью и обеспечивать устойчивую связь в движении</a:t>
          </a:r>
        </a:p>
      </dgm:t>
    </dgm:pt>
    <dgm:pt modelId="{36D224CA-9B55-BD42-B2B6-580333B103EE}" type="parTrans" cxnId="{DE5750C6-BE70-D748-A0E7-223486A9ED36}">
      <dgm:prSet/>
      <dgm:spPr/>
      <dgm:t>
        <a:bodyPr/>
        <a:lstStyle/>
        <a:p>
          <a:endParaRPr lang="ru-RU"/>
        </a:p>
      </dgm:t>
    </dgm:pt>
    <dgm:pt modelId="{7DA3560F-4F58-A340-932B-5D4D83F1C8F4}" type="sibTrans" cxnId="{DE5750C6-BE70-D748-A0E7-223486A9ED36}">
      <dgm:prSet/>
      <dgm:spPr/>
      <dgm:t>
        <a:bodyPr/>
        <a:lstStyle/>
        <a:p>
          <a:endParaRPr lang="ru-RU"/>
        </a:p>
      </dgm:t>
    </dgm:pt>
    <dgm:pt modelId="{16F657A2-4F5D-194B-A8E0-3411516DA79F}" type="pres">
      <dgm:prSet presAssocID="{C07B3B36-8E9A-CD40-ACBB-6D8CD2173E71}" presName="linear" presStyleCnt="0">
        <dgm:presLayoutVars>
          <dgm:dir/>
          <dgm:animLvl val="lvl"/>
          <dgm:resizeHandles val="exact"/>
        </dgm:presLayoutVars>
      </dgm:prSet>
      <dgm:spPr/>
    </dgm:pt>
    <dgm:pt modelId="{DEC1A3D9-EB1B-D642-B824-C71B1F85A0B6}" type="pres">
      <dgm:prSet presAssocID="{32451BE9-B154-5741-BF01-B84406E736BE}" presName="parentLin" presStyleCnt="0"/>
      <dgm:spPr/>
    </dgm:pt>
    <dgm:pt modelId="{DEB3DD32-6FD6-7A49-81F7-E27A85FB28FD}" type="pres">
      <dgm:prSet presAssocID="{32451BE9-B154-5741-BF01-B84406E736BE}" presName="parentLeftMargin" presStyleLbl="node1" presStyleIdx="0" presStyleCnt="6"/>
      <dgm:spPr/>
    </dgm:pt>
    <dgm:pt modelId="{B9DF41D3-4D28-6248-A13B-BCFAB051D397}" type="pres">
      <dgm:prSet presAssocID="{32451BE9-B154-5741-BF01-B84406E736BE}" presName="parentText" presStyleLbl="node1" presStyleIdx="0" presStyleCnt="6" custScaleX="129953" custScaleY="160905">
        <dgm:presLayoutVars>
          <dgm:chMax val="0"/>
          <dgm:bulletEnabled val="1"/>
        </dgm:presLayoutVars>
      </dgm:prSet>
      <dgm:spPr/>
    </dgm:pt>
    <dgm:pt modelId="{EC95F719-8C1C-4D4C-B599-6199F9992A61}" type="pres">
      <dgm:prSet presAssocID="{32451BE9-B154-5741-BF01-B84406E736BE}" presName="negativeSpace" presStyleCnt="0"/>
      <dgm:spPr/>
    </dgm:pt>
    <dgm:pt modelId="{96033A7F-333F-B74D-AAF2-F12FCEC38941}" type="pres">
      <dgm:prSet presAssocID="{32451BE9-B154-5741-BF01-B84406E736BE}" presName="childText" presStyleLbl="conFgAcc1" presStyleIdx="0" presStyleCnt="6">
        <dgm:presLayoutVars>
          <dgm:bulletEnabled val="1"/>
        </dgm:presLayoutVars>
      </dgm:prSet>
      <dgm:spPr/>
    </dgm:pt>
    <dgm:pt modelId="{E330D9E8-6C8C-6541-8636-8183D2F1D411}" type="pres">
      <dgm:prSet presAssocID="{8F4B93D8-37A0-5040-850E-7313FE9C4F89}" presName="spaceBetweenRectangles" presStyleCnt="0"/>
      <dgm:spPr/>
    </dgm:pt>
    <dgm:pt modelId="{552D679A-E153-5046-9CFE-F55B67947C21}" type="pres">
      <dgm:prSet presAssocID="{6508E4DC-656B-B447-B297-4FD4365D8E6F}" presName="parentLin" presStyleCnt="0"/>
      <dgm:spPr/>
    </dgm:pt>
    <dgm:pt modelId="{38EAD9E4-00B2-EE47-BE4B-A0BA77221D6A}" type="pres">
      <dgm:prSet presAssocID="{6508E4DC-656B-B447-B297-4FD4365D8E6F}" presName="parentLeftMargin" presStyleLbl="node1" presStyleIdx="0" presStyleCnt="6"/>
      <dgm:spPr/>
    </dgm:pt>
    <dgm:pt modelId="{C7CF5BB6-AFA3-554D-8DBE-B11C64A29AFE}" type="pres">
      <dgm:prSet presAssocID="{6508E4DC-656B-B447-B297-4FD4365D8E6F}" presName="parentText" presStyleLbl="node1" presStyleIdx="1" presStyleCnt="6" custScaleX="128233">
        <dgm:presLayoutVars>
          <dgm:chMax val="0"/>
          <dgm:bulletEnabled val="1"/>
        </dgm:presLayoutVars>
      </dgm:prSet>
      <dgm:spPr/>
    </dgm:pt>
    <dgm:pt modelId="{194C5C57-015A-EF4B-B81F-415145631855}" type="pres">
      <dgm:prSet presAssocID="{6508E4DC-656B-B447-B297-4FD4365D8E6F}" presName="negativeSpace" presStyleCnt="0"/>
      <dgm:spPr/>
    </dgm:pt>
    <dgm:pt modelId="{C09234DC-168A-4F4C-95E0-CD398BAA6E29}" type="pres">
      <dgm:prSet presAssocID="{6508E4DC-656B-B447-B297-4FD4365D8E6F}" presName="childText" presStyleLbl="conFgAcc1" presStyleIdx="1" presStyleCnt="6">
        <dgm:presLayoutVars>
          <dgm:bulletEnabled val="1"/>
        </dgm:presLayoutVars>
      </dgm:prSet>
      <dgm:spPr/>
    </dgm:pt>
    <dgm:pt modelId="{CDC66543-EA7A-4545-98BB-A30052C1FBF8}" type="pres">
      <dgm:prSet presAssocID="{57F30E02-405F-CD4C-88B0-93619EE07879}" presName="spaceBetweenRectangles" presStyleCnt="0"/>
      <dgm:spPr/>
    </dgm:pt>
    <dgm:pt modelId="{19AE6F60-B731-584C-85DB-989C58AA0E61}" type="pres">
      <dgm:prSet presAssocID="{653D57E6-834B-E14C-B21E-900A9C8F21B8}" presName="parentLin" presStyleCnt="0"/>
      <dgm:spPr/>
    </dgm:pt>
    <dgm:pt modelId="{6BE3F359-1596-4A4F-86D0-F37DE0096D5D}" type="pres">
      <dgm:prSet presAssocID="{653D57E6-834B-E14C-B21E-900A9C8F21B8}" presName="parentLeftMargin" presStyleLbl="node1" presStyleIdx="1" presStyleCnt="6"/>
      <dgm:spPr/>
    </dgm:pt>
    <dgm:pt modelId="{B37C5F9D-2F20-1648-B999-43D601D326B0}" type="pres">
      <dgm:prSet presAssocID="{653D57E6-834B-E14C-B21E-900A9C8F21B8}" presName="parentText" presStyleLbl="node1" presStyleIdx="2" presStyleCnt="6" custScaleX="125667" custScaleY="88508">
        <dgm:presLayoutVars>
          <dgm:chMax val="0"/>
          <dgm:bulletEnabled val="1"/>
        </dgm:presLayoutVars>
      </dgm:prSet>
      <dgm:spPr/>
    </dgm:pt>
    <dgm:pt modelId="{978151EB-DC32-7A46-9D98-1FB65810C7A5}" type="pres">
      <dgm:prSet presAssocID="{653D57E6-834B-E14C-B21E-900A9C8F21B8}" presName="negativeSpace" presStyleCnt="0"/>
      <dgm:spPr/>
    </dgm:pt>
    <dgm:pt modelId="{B824483B-67EA-E944-AAB9-567002320747}" type="pres">
      <dgm:prSet presAssocID="{653D57E6-834B-E14C-B21E-900A9C8F21B8}" presName="childText" presStyleLbl="conFgAcc1" presStyleIdx="2" presStyleCnt="6">
        <dgm:presLayoutVars>
          <dgm:bulletEnabled val="1"/>
        </dgm:presLayoutVars>
      </dgm:prSet>
      <dgm:spPr/>
    </dgm:pt>
    <dgm:pt modelId="{CEF4FA8C-64ED-8140-B48D-11A563D5D4EE}" type="pres">
      <dgm:prSet presAssocID="{13BB439F-FFE9-4D4D-8F67-BD2D6BE36AC0}" presName="spaceBetweenRectangles" presStyleCnt="0"/>
      <dgm:spPr/>
    </dgm:pt>
    <dgm:pt modelId="{6444D0FB-7089-AA4B-A868-2F10903A34B2}" type="pres">
      <dgm:prSet presAssocID="{43746F33-7691-A245-A551-82B0A794EEE7}" presName="parentLin" presStyleCnt="0"/>
      <dgm:spPr/>
    </dgm:pt>
    <dgm:pt modelId="{FD0F76B9-7DD4-7F4B-830F-80ED60B08126}" type="pres">
      <dgm:prSet presAssocID="{43746F33-7691-A245-A551-82B0A794EEE7}" presName="parentLeftMargin" presStyleLbl="node1" presStyleIdx="2" presStyleCnt="6"/>
      <dgm:spPr/>
    </dgm:pt>
    <dgm:pt modelId="{8A2CB912-2C4D-9B4F-BD7E-E655D7A2BE6D}" type="pres">
      <dgm:prSet presAssocID="{43746F33-7691-A245-A551-82B0A794EEE7}" presName="parentText" presStyleLbl="node1" presStyleIdx="3" presStyleCnt="6" custScaleX="129277">
        <dgm:presLayoutVars>
          <dgm:chMax val="0"/>
          <dgm:bulletEnabled val="1"/>
        </dgm:presLayoutVars>
      </dgm:prSet>
      <dgm:spPr/>
    </dgm:pt>
    <dgm:pt modelId="{CB4E361B-F98D-F64E-BDC8-206F149A9EFD}" type="pres">
      <dgm:prSet presAssocID="{43746F33-7691-A245-A551-82B0A794EEE7}" presName="negativeSpace" presStyleCnt="0"/>
      <dgm:spPr/>
    </dgm:pt>
    <dgm:pt modelId="{210360AE-B9A5-174E-9EF9-D96AC714E4AE}" type="pres">
      <dgm:prSet presAssocID="{43746F33-7691-A245-A551-82B0A794EEE7}" presName="childText" presStyleLbl="conFgAcc1" presStyleIdx="3" presStyleCnt="6">
        <dgm:presLayoutVars>
          <dgm:bulletEnabled val="1"/>
        </dgm:presLayoutVars>
      </dgm:prSet>
      <dgm:spPr/>
    </dgm:pt>
    <dgm:pt modelId="{EA41CCE0-C868-B24D-B95F-E849B649475A}" type="pres">
      <dgm:prSet presAssocID="{4163FE5F-AE19-834F-AEB7-6A0F3D072F60}" presName="spaceBetweenRectangles" presStyleCnt="0"/>
      <dgm:spPr/>
    </dgm:pt>
    <dgm:pt modelId="{9E5111E2-5BCE-B645-B048-CE6E9EBA86BD}" type="pres">
      <dgm:prSet presAssocID="{A5B1B779-E083-4045-9DC0-05456A08C588}" presName="parentLin" presStyleCnt="0"/>
      <dgm:spPr/>
    </dgm:pt>
    <dgm:pt modelId="{CEC92832-862A-BC4E-86E4-305DF7AD2613}" type="pres">
      <dgm:prSet presAssocID="{A5B1B779-E083-4045-9DC0-05456A08C588}" presName="parentLeftMargin" presStyleLbl="node1" presStyleIdx="3" presStyleCnt="6"/>
      <dgm:spPr/>
    </dgm:pt>
    <dgm:pt modelId="{D448BC5E-FD0D-A94E-B1D3-6C71171F070C}" type="pres">
      <dgm:prSet presAssocID="{A5B1B779-E083-4045-9DC0-05456A08C588}" presName="parentText" presStyleLbl="node1" presStyleIdx="4" presStyleCnt="6" custScaleX="129277">
        <dgm:presLayoutVars>
          <dgm:chMax val="0"/>
          <dgm:bulletEnabled val="1"/>
        </dgm:presLayoutVars>
      </dgm:prSet>
      <dgm:spPr/>
    </dgm:pt>
    <dgm:pt modelId="{741780DC-828C-7149-B4C1-925CD188DB2D}" type="pres">
      <dgm:prSet presAssocID="{A5B1B779-E083-4045-9DC0-05456A08C588}" presName="negativeSpace" presStyleCnt="0"/>
      <dgm:spPr/>
    </dgm:pt>
    <dgm:pt modelId="{4F4EC329-6112-5943-A3B2-A66283584F25}" type="pres">
      <dgm:prSet presAssocID="{A5B1B779-E083-4045-9DC0-05456A08C588}" presName="childText" presStyleLbl="conFgAcc1" presStyleIdx="4" presStyleCnt="6">
        <dgm:presLayoutVars>
          <dgm:bulletEnabled val="1"/>
        </dgm:presLayoutVars>
      </dgm:prSet>
      <dgm:spPr/>
    </dgm:pt>
    <dgm:pt modelId="{A652D315-46B5-B84D-B62D-9D0AEC8CC82C}" type="pres">
      <dgm:prSet presAssocID="{E42A85C8-B034-324B-A74A-8A48BD3F7F88}" presName="spaceBetweenRectangles" presStyleCnt="0"/>
      <dgm:spPr/>
    </dgm:pt>
    <dgm:pt modelId="{E95C7222-2E86-E04B-9425-0F897038E3FA}" type="pres">
      <dgm:prSet presAssocID="{8A288D0B-D471-6847-AE72-839C444C5E9D}" presName="parentLin" presStyleCnt="0"/>
      <dgm:spPr/>
    </dgm:pt>
    <dgm:pt modelId="{5F90FD2E-EA53-5149-8A34-B0229731734D}" type="pres">
      <dgm:prSet presAssocID="{8A288D0B-D471-6847-AE72-839C444C5E9D}" presName="parentLeftMargin" presStyleLbl="node1" presStyleIdx="4" presStyleCnt="6"/>
      <dgm:spPr/>
    </dgm:pt>
    <dgm:pt modelId="{95E388C9-4728-A04B-97AF-74777D555957}" type="pres">
      <dgm:prSet presAssocID="{8A288D0B-D471-6847-AE72-839C444C5E9D}" presName="parentText" presStyleLbl="node1" presStyleIdx="5" presStyleCnt="6" custScaleX="131844">
        <dgm:presLayoutVars>
          <dgm:chMax val="0"/>
          <dgm:bulletEnabled val="1"/>
        </dgm:presLayoutVars>
      </dgm:prSet>
      <dgm:spPr/>
    </dgm:pt>
    <dgm:pt modelId="{A089861B-954A-974C-94DC-44A1C3FFAF79}" type="pres">
      <dgm:prSet presAssocID="{8A288D0B-D471-6847-AE72-839C444C5E9D}" presName="negativeSpace" presStyleCnt="0"/>
      <dgm:spPr/>
    </dgm:pt>
    <dgm:pt modelId="{14CACA87-D9CE-2844-8D1C-3F0BFDEB11BA}" type="pres">
      <dgm:prSet presAssocID="{8A288D0B-D471-6847-AE72-839C444C5E9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6A43F05-AD6F-0B43-99E4-3C47D8652F4E}" type="presOf" srcId="{8A288D0B-D471-6847-AE72-839C444C5E9D}" destId="{5F90FD2E-EA53-5149-8A34-B0229731734D}" srcOrd="0" destOrd="0" presId="urn:microsoft.com/office/officeart/2005/8/layout/list1"/>
    <dgm:cxn modelId="{4C6D140B-91A9-3449-A5C4-9011C9AE0CCB}" type="presOf" srcId="{A5B1B779-E083-4045-9DC0-05456A08C588}" destId="{D448BC5E-FD0D-A94E-B1D3-6C71171F070C}" srcOrd="1" destOrd="0" presId="urn:microsoft.com/office/officeart/2005/8/layout/list1"/>
    <dgm:cxn modelId="{AF6A8818-2AE1-6447-8B74-2130151D4ED0}" type="presOf" srcId="{653D57E6-834B-E14C-B21E-900A9C8F21B8}" destId="{6BE3F359-1596-4A4F-86D0-F37DE0096D5D}" srcOrd="0" destOrd="0" presId="urn:microsoft.com/office/officeart/2005/8/layout/list1"/>
    <dgm:cxn modelId="{72ACAE33-2F8F-B744-8F00-81BD564ED3FA}" type="presOf" srcId="{43746F33-7691-A245-A551-82B0A794EEE7}" destId="{8A2CB912-2C4D-9B4F-BD7E-E655D7A2BE6D}" srcOrd="1" destOrd="0" presId="urn:microsoft.com/office/officeart/2005/8/layout/list1"/>
    <dgm:cxn modelId="{C5706342-888C-094D-A539-858096D7EEF3}" type="presOf" srcId="{8A288D0B-D471-6847-AE72-839C444C5E9D}" destId="{95E388C9-4728-A04B-97AF-74777D555957}" srcOrd="1" destOrd="0" presId="urn:microsoft.com/office/officeart/2005/8/layout/list1"/>
    <dgm:cxn modelId="{CD3BED68-120C-7D4F-93A6-B064AFFDDB1F}" srcId="{C07B3B36-8E9A-CD40-ACBB-6D8CD2173E71}" destId="{32451BE9-B154-5741-BF01-B84406E736BE}" srcOrd="0" destOrd="0" parTransId="{15EFF5E2-9017-E348-AF0E-612BCD8AEE0D}" sibTransId="{8F4B93D8-37A0-5040-850E-7313FE9C4F89}"/>
    <dgm:cxn modelId="{B2C32782-C430-8548-9FF6-7754F58FA63C}" type="presOf" srcId="{32451BE9-B154-5741-BF01-B84406E736BE}" destId="{DEB3DD32-6FD6-7A49-81F7-E27A85FB28FD}" srcOrd="0" destOrd="0" presId="urn:microsoft.com/office/officeart/2005/8/layout/list1"/>
    <dgm:cxn modelId="{89F6A882-91F1-434C-9BAB-DF56D4D2F9C7}" type="presOf" srcId="{C07B3B36-8E9A-CD40-ACBB-6D8CD2173E71}" destId="{16F657A2-4F5D-194B-A8E0-3411516DA79F}" srcOrd="0" destOrd="0" presId="urn:microsoft.com/office/officeart/2005/8/layout/list1"/>
    <dgm:cxn modelId="{CE40CD9E-278B-A34E-B836-B995AB5DA9DD}" type="presOf" srcId="{653D57E6-834B-E14C-B21E-900A9C8F21B8}" destId="{B37C5F9D-2F20-1648-B999-43D601D326B0}" srcOrd="1" destOrd="0" presId="urn:microsoft.com/office/officeart/2005/8/layout/list1"/>
    <dgm:cxn modelId="{4571D2A7-503C-B542-AF98-159FB1D76EA6}" srcId="{C07B3B36-8E9A-CD40-ACBB-6D8CD2173E71}" destId="{6508E4DC-656B-B447-B297-4FD4365D8E6F}" srcOrd="1" destOrd="0" parTransId="{41FC02AA-7EF0-BC4D-A49B-D99FFA5C3F3C}" sibTransId="{57F30E02-405F-CD4C-88B0-93619EE07879}"/>
    <dgm:cxn modelId="{1B4A1CA9-018F-7040-A4E6-657E7D732949}" type="presOf" srcId="{6508E4DC-656B-B447-B297-4FD4365D8E6F}" destId="{38EAD9E4-00B2-EE47-BE4B-A0BA77221D6A}" srcOrd="0" destOrd="0" presId="urn:microsoft.com/office/officeart/2005/8/layout/list1"/>
    <dgm:cxn modelId="{C86EE2AA-A8E6-E144-9264-6DEAC956D199}" srcId="{C07B3B36-8E9A-CD40-ACBB-6D8CD2173E71}" destId="{43746F33-7691-A245-A551-82B0A794EEE7}" srcOrd="3" destOrd="0" parTransId="{DF956022-6F5D-4640-A399-09A1ACC542B6}" sibTransId="{4163FE5F-AE19-834F-AEB7-6A0F3D072F60}"/>
    <dgm:cxn modelId="{1AF08BB0-8ABA-2749-9C67-E870D5EAF1F1}" type="presOf" srcId="{32451BE9-B154-5741-BF01-B84406E736BE}" destId="{B9DF41D3-4D28-6248-A13B-BCFAB051D397}" srcOrd="1" destOrd="0" presId="urn:microsoft.com/office/officeart/2005/8/layout/list1"/>
    <dgm:cxn modelId="{DE5750C6-BE70-D748-A0E7-223486A9ED36}" srcId="{C07B3B36-8E9A-CD40-ACBB-6D8CD2173E71}" destId="{8A288D0B-D471-6847-AE72-839C444C5E9D}" srcOrd="5" destOrd="0" parTransId="{36D224CA-9B55-BD42-B2B6-580333B103EE}" sibTransId="{7DA3560F-4F58-A340-932B-5D4D83F1C8F4}"/>
    <dgm:cxn modelId="{B7AEADD0-48E9-FE4B-B3DA-FF6BC1DAF466}" type="presOf" srcId="{43746F33-7691-A245-A551-82B0A794EEE7}" destId="{FD0F76B9-7DD4-7F4B-830F-80ED60B08126}" srcOrd="0" destOrd="0" presId="urn:microsoft.com/office/officeart/2005/8/layout/list1"/>
    <dgm:cxn modelId="{926DFCD0-E487-754F-883E-7F2F99C6468F}" srcId="{C07B3B36-8E9A-CD40-ACBB-6D8CD2173E71}" destId="{653D57E6-834B-E14C-B21E-900A9C8F21B8}" srcOrd="2" destOrd="0" parTransId="{366677E3-D151-FB47-8CC3-C64254E54895}" sibTransId="{13BB439F-FFE9-4D4D-8F67-BD2D6BE36AC0}"/>
    <dgm:cxn modelId="{3F523CE5-A3A1-2F4F-81CC-1A16C89E951F}" srcId="{C07B3B36-8E9A-CD40-ACBB-6D8CD2173E71}" destId="{A5B1B779-E083-4045-9DC0-05456A08C588}" srcOrd="4" destOrd="0" parTransId="{68F056E1-809D-4B45-8735-6E0849CB8AE0}" sibTransId="{E42A85C8-B034-324B-A74A-8A48BD3F7F88}"/>
    <dgm:cxn modelId="{29D3BBF2-6C27-0E40-95F0-12E705563FB7}" type="presOf" srcId="{A5B1B779-E083-4045-9DC0-05456A08C588}" destId="{CEC92832-862A-BC4E-86E4-305DF7AD2613}" srcOrd="0" destOrd="0" presId="urn:microsoft.com/office/officeart/2005/8/layout/list1"/>
    <dgm:cxn modelId="{38F603F8-F89F-B140-BF96-5FC2DE2C8CC9}" type="presOf" srcId="{6508E4DC-656B-B447-B297-4FD4365D8E6F}" destId="{C7CF5BB6-AFA3-554D-8DBE-B11C64A29AFE}" srcOrd="1" destOrd="0" presId="urn:microsoft.com/office/officeart/2005/8/layout/list1"/>
    <dgm:cxn modelId="{0653412E-CA86-8E4E-B543-FF45E89970CB}" type="presParOf" srcId="{16F657A2-4F5D-194B-A8E0-3411516DA79F}" destId="{DEC1A3D9-EB1B-D642-B824-C71B1F85A0B6}" srcOrd="0" destOrd="0" presId="urn:microsoft.com/office/officeart/2005/8/layout/list1"/>
    <dgm:cxn modelId="{0009961A-9F17-A24B-985E-804DB17D57C4}" type="presParOf" srcId="{DEC1A3D9-EB1B-D642-B824-C71B1F85A0B6}" destId="{DEB3DD32-6FD6-7A49-81F7-E27A85FB28FD}" srcOrd="0" destOrd="0" presId="urn:microsoft.com/office/officeart/2005/8/layout/list1"/>
    <dgm:cxn modelId="{FFDFC801-1E58-464E-AE66-B65E155AA995}" type="presParOf" srcId="{DEC1A3D9-EB1B-D642-B824-C71B1F85A0B6}" destId="{B9DF41D3-4D28-6248-A13B-BCFAB051D397}" srcOrd="1" destOrd="0" presId="urn:microsoft.com/office/officeart/2005/8/layout/list1"/>
    <dgm:cxn modelId="{3007E029-AB5D-F54B-BD09-DD0CF66E3220}" type="presParOf" srcId="{16F657A2-4F5D-194B-A8E0-3411516DA79F}" destId="{EC95F719-8C1C-4D4C-B599-6199F9992A61}" srcOrd="1" destOrd="0" presId="urn:microsoft.com/office/officeart/2005/8/layout/list1"/>
    <dgm:cxn modelId="{2D318536-FC34-9B47-97DD-76BFBE34BF34}" type="presParOf" srcId="{16F657A2-4F5D-194B-A8E0-3411516DA79F}" destId="{96033A7F-333F-B74D-AAF2-F12FCEC38941}" srcOrd="2" destOrd="0" presId="urn:microsoft.com/office/officeart/2005/8/layout/list1"/>
    <dgm:cxn modelId="{49115767-D4A6-A249-A1C7-A4FEA67DD470}" type="presParOf" srcId="{16F657A2-4F5D-194B-A8E0-3411516DA79F}" destId="{E330D9E8-6C8C-6541-8636-8183D2F1D411}" srcOrd="3" destOrd="0" presId="urn:microsoft.com/office/officeart/2005/8/layout/list1"/>
    <dgm:cxn modelId="{91F61196-DB51-0340-A67F-BDE5A9541AF4}" type="presParOf" srcId="{16F657A2-4F5D-194B-A8E0-3411516DA79F}" destId="{552D679A-E153-5046-9CFE-F55B67947C21}" srcOrd="4" destOrd="0" presId="urn:microsoft.com/office/officeart/2005/8/layout/list1"/>
    <dgm:cxn modelId="{EE1F437F-69F1-7C49-80CA-1D05B0223189}" type="presParOf" srcId="{552D679A-E153-5046-9CFE-F55B67947C21}" destId="{38EAD9E4-00B2-EE47-BE4B-A0BA77221D6A}" srcOrd="0" destOrd="0" presId="urn:microsoft.com/office/officeart/2005/8/layout/list1"/>
    <dgm:cxn modelId="{BABC1C82-A556-6D40-AE72-EE51CD600F18}" type="presParOf" srcId="{552D679A-E153-5046-9CFE-F55B67947C21}" destId="{C7CF5BB6-AFA3-554D-8DBE-B11C64A29AFE}" srcOrd="1" destOrd="0" presId="urn:microsoft.com/office/officeart/2005/8/layout/list1"/>
    <dgm:cxn modelId="{D398EAE1-0031-7346-9493-2FAC6B821DC9}" type="presParOf" srcId="{16F657A2-4F5D-194B-A8E0-3411516DA79F}" destId="{194C5C57-015A-EF4B-B81F-415145631855}" srcOrd="5" destOrd="0" presId="urn:microsoft.com/office/officeart/2005/8/layout/list1"/>
    <dgm:cxn modelId="{B6F6D8AF-106B-ED4B-B518-218AB7B80BA9}" type="presParOf" srcId="{16F657A2-4F5D-194B-A8E0-3411516DA79F}" destId="{C09234DC-168A-4F4C-95E0-CD398BAA6E29}" srcOrd="6" destOrd="0" presId="urn:microsoft.com/office/officeart/2005/8/layout/list1"/>
    <dgm:cxn modelId="{0E599572-5C49-F244-927D-45B8B72F0442}" type="presParOf" srcId="{16F657A2-4F5D-194B-A8E0-3411516DA79F}" destId="{CDC66543-EA7A-4545-98BB-A30052C1FBF8}" srcOrd="7" destOrd="0" presId="urn:microsoft.com/office/officeart/2005/8/layout/list1"/>
    <dgm:cxn modelId="{416B06BF-44DA-744A-8961-CF442E44B106}" type="presParOf" srcId="{16F657A2-4F5D-194B-A8E0-3411516DA79F}" destId="{19AE6F60-B731-584C-85DB-989C58AA0E61}" srcOrd="8" destOrd="0" presId="urn:microsoft.com/office/officeart/2005/8/layout/list1"/>
    <dgm:cxn modelId="{97ADA027-7E48-FF45-B8A8-D3BE271D2731}" type="presParOf" srcId="{19AE6F60-B731-584C-85DB-989C58AA0E61}" destId="{6BE3F359-1596-4A4F-86D0-F37DE0096D5D}" srcOrd="0" destOrd="0" presId="urn:microsoft.com/office/officeart/2005/8/layout/list1"/>
    <dgm:cxn modelId="{0298E3BA-835A-8B44-AD52-2B52525E4536}" type="presParOf" srcId="{19AE6F60-B731-584C-85DB-989C58AA0E61}" destId="{B37C5F9D-2F20-1648-B999-43D601D326B0}" srcOrd="1" destOrd="0" presId="urn:microsoft.com/office/officeart/2005/8/layout/list1"/>
    <dgm:cxn modelId="{E2D42256-CC66-814E-B651-2F6B827B2A2E}" type="presParOf" srcId="{16F657A2-4F5D-194B-A8E0-3411516DA79F}" destId="{978151EB-DC32-7A46-9D98-1FB65810C7A5}" srcOrd="9" destOrd="0" presId="urn:microsoft.com/office/officeart/2005/8/layout/list1"/>
    <dgm:cxn modelId="{63FA76B9-F4AD-D843-9208-5FA17EDFF1F5}" type="presParOf" srcId="{16F657A2-4F5D-194B-A8E0-3411516DA79F}" destId="{B824483B-67EA-E944-AAB9-567002320747}" srcOrd="10" destOrd="0" presId="urn:microsoft.com/office/officeart/2005/8/layout/list1"/>
    <dgm:cxn modelId="{A396AC43-DFF3-184E-B3E3-5A665E28453E}" type="presParOf" srcId="{16F657A2-4F5D-194B-A8E0-3411516DA79F}" destId="{CEF4FA8C-64ED-8140-B48D-11A563D5D4EE}" srcOrd="11" destOrd="0" presId="urn:microsoft.com/office/officeart/2005/8/layout/list1"/>
    <dgm:cxn modelId="{A53068C3-5AAD-7B42-A974-41B0F4F655E5}" type="presParOf" srcId="{16F657A2-4F5D-194B-A8E0-3411516DA79F}" destId="{6444D0FB-7089-AA4B-A868-2F10903A34B2}" srcOrd="12" destOrd="0" presId="urn:microsoft.com/office/officeart/2005/8/layout/list1"/>
    <dgm:cxn modelId="{9A0FAF3D-7004-6840-8B9D-80F78EEE6E71}" type="presParOf" srcId="{6444D0FB-7089-AA4B-A868-2F10903A34B2}" destId="{FD0F76B9-7DD4-7F4B-830F-80ED60B08126}" srcOrd="0" destOrd="0" presId="urn:microsoft.com/office/officeart/2005/8/layout/list1"/>
    <dgm:cxn modelId="{8EB6233B-43C3-BA49-9D1D-CD0913FF1BC0}" type="presParOf" srcId="{6444D0FB-7089-AA4B-A868-2F10903A34B2}" destId="{8A2CB912-2C4D-9B4F-BD7E-E655D7A2BE6D}" srcOrd="1" destOrd="0" presId="urn:microsoft.com/office/officeart/2005/8/layout/list1"/>
    <dgm:cxn modelId="{0B1770E8-A782-3741-B238-A592D1A3E101}" type="presParOf" srcId="{16F657A2-4F5D-194B-A8E0-3411516DA79F}" destId="{CB4E361B-F98D-F64E-BDC8-206F149A9EFD}" srcOrd="13" destOrd="0" presId="urn:microsoft.com/office/officeart/2005/8/layout/list1"/>
    <dgm:cxn modelId="{66FC4676-AFB9-FA4B-99A7-4BA30F544C40}" type="presParOf" srcId="{16F657A2-4F5D-194B-A8E0-3411516DA79F}" destId="{210360AE-B9A5-174E-9EF9-D96AC714E4AE}" srcOrd="14" destOrd="0" presId="urn:microsoft.com/office/officeart/2005/8/layout/list1"/>
    <dgm:cxn modelId="{D5FFF6EE-4A45-534E-8BD5-4D79783ABEBF}" type="presParOf" srcId="{16F657A2-4F5D-194B-A8E0-3411516DA79F}" destId="{EA41CCE0-C868-B24D-B95F-E849B649475A}" srcOrd="15" destOrd="0" presId="urn:microsoft.com/office/officeart/2005/8/layout/list1"/>
    <dgm:cxn modelId="{39ACA069-5443-B44B-AF47-29DE7306837A}" type="presParOf" srcId="{16F657A2-4F5D-194B-A8E0-3411516DA79F}" destId="{9E5111E2-5BCE-B645-B048-CE6E9EBA86BD}" srcOrd="16" destOrd="0" presId="urn:microsoft.com/office/officeart/2005/8/layout/list1"/>
    <dgm:cxn modelId="{AA523DCE-C0B5-E641-A983-E8B10A7C6AD2}" type="presParOf" srcId="{9E5111E2-5BCE-B645-B048-CE6E9EBA86BD}" destId="{CEC92832-862A-BC4E-86E4-305DF7AD2613}" srcOrd="0" destOrd="0" presId="urn:microsoft.com/office/officeart/2005/8/layout/list1"/>
    <dgm:cxn modelId="{91EB3A4D-4DB3-7947-B6BA-8B8C3155C8CF}" type="presParOf" srcId="{9E5111E2-5BCE-B645-B048-CE6E9EBA86BD}" destId="{D448BC5E-FD0D-A94E-B1D3-6C71171F070C}" srcOrd="1" destOrd="0" presId="urn:microsoft.com/office/officeart/2005/8/layout/list1"/>
    <dgm:cxn modelId="{3C83912D-D39D-1C49-BCDA-8BE5C1466C4C}" type="presParOf" srcId="{16F657A2-4F5D-194B-A8E0-3411516DA79F}" destId="{741780DC-828C-7149-B4C1-925CD188DB2D}" srcOrd="17" destOrd="0" presId="urn:microsoft.com/office/officeart/2005/8/layout/list1"/>
    <dgm:cxn modelId="{E613AD49-D2EC-C349-89B6-0627C9961A9A}" type="presParOf" srcId="{16F657A2-4F5D-194B-A8E0-3411516DA79F}" destId="{4F4EC329-6112-5943-A3B2-A66283584F25}" srcOrd="18" destOrd="0" presId="urn:microsoft.com/office/officeart/2005/8/layout/list1"/>
    <dgm:cxn modelId="{1B3C717C-6FDB-F34D-8549-446D228BACFC}" type="presParOf" srcId="{16F657A2-4F5D-194B-A8E0-3411516DA79F}" destId="{A652D315-46B5-B84D-B62D-9D0AEC8CC82C}" srcOrd="19" destOrd="0" presId="urn:microsoft.com/office/officeart/2005/8/layout/list1"/>
    <dgm:cxn modelId="{5FA5EB24-A204-D540-81CB-4683AE6F23CD}" type="presParOf" srcId="{16F657A2-4F5D-194B-A8E0-3411516DA79F}" destId="{E95C7222-2E86-E04B-9425-0F897038E3FA}" srcOrd="20" destOrd="0" presId="urn:microsoft.com/office/officeart/2005/8/layout/list1"/>
    <dgm:cxn modelId="{D90700C0-9BAF-5442-8B8A-A98EAFCDE080}" type="presParOf" srcId="{E95C7222-2E86-E04B-9425-0F897038E3FA}" destId="{5F90FD2E-EA53-5149-8A34-B0229731734D}" srcOrd="0" destOrd="0" presId="urn:microsoft.com/office/officeart/2005/8/layout/list1"/>
    <dgm:cxn modelId="{502688C7-76C2-5044-8AAD-E98DB7225D81}" type="presParOf" srcId="{E95C7222-2E86-E04B-9425-0F897038E3FA}" destId="{95E388C9-4728-A04B-97AF-74777D555957}" srcOrd="1" destOrd="0" presId="urn:microsoft.com/office/officeart/2005/8/layout/list1"/>
    <dgm:cxn modelId="{5DFC9674-690C-774A-A424-A1AB5BAA53FD}" type="presParOf" srcId="{16F657A2-4F5D-194B-A8E0-3411516DA79F}" destId="{A089861B-954A-974C-94DC-44A1C3FFAF79}" srcOrd="21" destOrd="0" presId="urn:microsoft.com/office/officeart/2005/8/layout/list1"/>
    <dgm:cxn modelId="{7144426D-F8F6-D24F-906F-8A319BC55D9C}" type="presParOf" srcId="{16F657A2-4F5D-194B-A8E0-3411516DA79F}" destId="{14CACA87-D9CE-2844-8D1C-3F0BFDEB11B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16732D-8BD3-0544-9224-70ADD5D0518A}" type="doc">
      <dgm:prSet loTypeId="urn:microsoft.com/office/officeart/2005/8/layout/process5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60E75E67-C295-2E4F-869D-4FE64057856E}">
      <dgm:prSet phldrT="[Текст]" custT="1"/>
      <dgm:spPr/>
      <dgm:t>
        <a:bodyPr/>
        <a:lstStyle/>
        <a:p>
          <a:r>
            <a:rPr lang="ru-RU" sz="2000" dirty="0"/>
            <a:t>Скрытие</a:t>
          </a:r>
        </a:p>
      </dgm:t>
    </dgm:pt>
    <dgm:pt modelId="{0C9FB968-9E15-C64C-AFD7-4068A5111C3D}" type="parTrans" cxnId="{AD9548F4-E0B2-F346-8CB9-167B95C1B7AE}">
      <dgm:prSet/>
      <dgm:spPr/>
      <dgm:t>
        <a:bodyPr/>
        <a:lstStyle/>
        <a:p>
          <a:endParaRPr lang="ru-RU"/>
        </a:p>
      </dgm:t>
    </dgm:pt>
    <dgm:pt modelId="{7ABE5DC9-5522-A741-B1E9-748F635C7A34}" type="sibTrans" cxnId="{AD9548F4-E0B2-F346-8CB9-167B95C1B7AE}">
      <dgm:prSet/>
      <dgm:spPr/>
      <dgm:t>
        <a:bodyPr/>
        <a:lstStyle/>
        <a:p>
          <a:endParaRPr lang="ru-RU"/>
        </a:p>
      </dgm:t>
    </dgm:pt>
    <dgm:pt modelId="{092204AA-5D7F-3245-8C37-001D21E90A57}">
      <dgm:prSet phldrT="[Текст]" custT="1"/>
      <dgm:spPr/>
      <dgm:t>
        <a:bodyPr/>
        <a:lstStyle/>
        <a:p>
          <a:r>
            <a:rPr lang="ru-RU" sz="2000" dirty="0"/>
            <a:t>Имитация</a:t>
          </a:r>
        </a:p>
      </dgm:t>
    </dgm:pt>
    <dgm:pt modelId="{123A7B41-2C03-E84B-8E68-7FD50246AA3E}" type="parTrans" cxnId="{90D1D3DB-4DA7-1643-850B-BE28D780D8D0}">
      <dgm:prSet/>
      <dgm:spPr/>
      <dgm:t>
        <a:bodyPr/>
        <a:lstStyle/>
        <a:p>
          <a:endParaRPr lang="ru-RU"/>
        </a:p>
      </dgm:t>
    </dgm:pt>
    <dgm:pt modelId="{7AE9F37D-FB23-2D43-AAD1-D880AB56C6C4}" type="sibTrans" cxnId="{90D1D3DB-4DA7-1643-850B-BE28D780D8D0}">
      <dgm:prSet/>
      <dgm:spPr/>
      <dgm:t>
        <a:bodyPr/>
        <a:lstStyle/>
        <a:p>
          <a:endParaRPr lang="ru-RU"/>
        </a:p>
      </dgm:t>
    </dgm:pt>
    <dgm:pt modelId="{8B770B43-C552-854B-87AC-07201C5E48F6}">
      <dgm:prSet phldrT="[Текст]" custT="1"/>
      <dgm:spPr/>
      <dgm:t>
        <a:bodyPr/>
        <a:lstStyle/>
        <a:p>
          <a:r>
            <a:rPr lang="ru-RU" sz="2000" dirty="0"/>
            <a:t>Демонстративные действия</a:t>
          </a:r>
        </a:p>
      </dgm:t>
    </dgm:pt>
    <dgm:pt modelId="{163BF8DE-6E56-2844-A4C5-3EB8422D8A32}" type="parTrans" cxnId="{FD7B1E3C-8873-E644-9E27-A65BEAE1B6E6}">
      <dgm:prSet/>
      <dgm:spPr/>
      <dgm:t>
        <a:bodyPr/>
        <a:lstStyle/>
        <a:p>
          <a:endParaRPr lang="ru-RU"/>
        </a:p>
      </dgm:t>
    </dgm:pt>
    <dgm:pt modelId="{5982B248-8B58-1B42-8C10-D1B3A74EDA5B}" type="sibTrans" cxnId="{FD7B1E3C-8873-E644-9E27-A65BEAE1B6E6}">
      <dgm:prSet/>
      <dgm:spPr/>
      <dgm:t>
        <a:bodyPr/>
        <a:lstStyle/>
        <a:p>
          <a:endParaRPr lang="ru-RU"/>
        </a:p>
      </dgm:t>
    </dgm:pt>
    <dgm:pt modelId="{FB6892FD-0799-724B-8E41-DCBD13E7A65C}">
      <dgm:prSet phldrT="[Текст]" custT="1"/>
      <dgm:spPr/>
      <dgm:t>
        <a:bodyPr/>
        <a:lstStyle/>
        <a:p>
          <a:r>
            <a:rPr lang="ru-RU" sz="2000" dirty="0"/>
            <a:t>Дезинформация</a:t>
          </a:r>
        </a:p>
      </dgm:t>
    </dgm:pt>
    <dgm:pt modelId="{7372BBBD-CDD4-3B45-9B37-D34675864959}" type="parTrans" cxnId="{644E5DE0-8FBB-284F-9D4F-A9064DA6CE37}">
      <dgm:prSet/>
      <dgm:spPr/>
      <dgm:t>
        <a:bodyPr/>
        <a:lstStyle/>
        <a:p>
          <a:endParaRPr lang="ru-RU"/>
        </a:p>
      </dgm:t>
    </dgm:pt>
    <dgm:pt modelId="{4831FAF9-CAFA-C54F-8EF1-0B6B0CB1FE5C}" type="sibTrans" cxnId="{644E5DE0-8FBB-284F-9D4F-A9064DA6CE37}">
      <dgm:prSet/>
      <dgm:spPr/>
      <dgm:t>
        <a:bodyPr/>
        <a:lstStyle/>
        <a:p>
          <a:endParaRPr lang="ru-RU"/>
        </a:p>
      </dgm:t>
    </dgm:pt>
    <dgm:pt modelId="{1FA6BECD-2441-8743-9BBB-4FCB0D84D74A}" type="pres">
      <dgm:prSet presAssocID="{B016732D-8BD3-0544-9224-70ADD5D0518A}" presName="diagram" presStyleCnt="0">
        <dgm:presLayoutVars>
          <dgm:dir/>
          <dgm:resizeHandles val="exact"/>
        </dgm:presLayoutVars>
      </dgm:prSet>
      <dgm:spPr/>
    </dgm:pt>
    <dgm:pt modelId="{1E02366D-A317-F84C-B32C-C980EBA046D2}" type="pres">
      <dgm:prSet presAssocID="{60E75E67-C295-2E4F-869D-4FE64057856E}" presName="node" presStyleLbl="node1" presStyleIdx="0" presStyleCnt="4" custScaleX="160187">
        <dgm:presLayoutVars>
          <dgm:bulletEnabled val="1"/>
        </dgm:presLayoutVars>
      </dgm:prSet>
      <dgm:spPr/>
    </dgm:pt>
    <dgm:pt modelId="{5D61B191-791A-6B4F-9E67-2259F9E2FB9D}" type="pres">
      <dgm:prSet presAssocID="{7ABE5DC9-5522-A741-B1E9-748F635C7A34}" presName="sibTrans" presStyleLbl="sibTrans2D1" presStyleIdx="0" presStyleCnt="3"/>
      <dgm:spPr/>
    </dgm:pt>
    <dgm:pt modelId="{88E12C5A-9FD9-1C43-BCEC-945170315A18}" type="pres">
      <dgm:prSet presAssocID="{7ABE5DC9-5522-A741-B1E9-748F635C7A34}" presName="connectorText" presStyleLbl="sibTrans2D1" presStyleIdx="0" presStyleCnt="3"/>
      <dgm:spPr/>
    </dgm:pt>
    <dgm:pt modelId="{6B29FB87-953F-D14F-9BB5-D43ACF44FA42}" type="pres">
      <dgm:prSet presAssocID="{092204AA-5D7F-3245-8C37-001D21E90A57}" presName="node" presStyleLbl="node1" presStyleIdx="1" presStyleCnt="4" custScaleX="128474">
        <dgm:presLayoutVars>
          <dgm:bulletEnabled val="1"/>
        </dgm:presLayoutVars>
      </dgm:prSet>
      <dgm:spPr/>
    </dgm:pt>
    <dgm:pt modelId="{F8640A68-7034-9E44-BB8D-A563EA005109}" type="pres">
      <dgm:prSet presAssocID="{7AE9F37D-FB23-2D43-AAD1-D880AB56C6C4}" presName="sibTrans" presStyleLbl="sibTrans2D1" presStyleIdx="1" presStyleCnt="3"/>
      <dgm:spPr/>
    </dgm:pt>
    <dgm:pt modelId="{61354E15-9564-0C4F-900C-F37FFF541013}" type="pres">
      <dgm:prSet presAssocID="{7AE9F37D-FB23-2D43-AAD1-D880AB56C6C4}" presName="connectorText" presStyleLbl="sibTrans2D1" presStyleIdx="1" presStyleCnt="3"/>
      <dgm:spPr/>
    </dgm:pt>
    <dgm:pt modelId="{BE690B84-8552-CE4A-8D55-D799A8113B3B}" type="pres">
      <dgm:prSet presAssocID="{8B770B43-C552-854B-87AC-07201C5E48F6}" presName="node" presStyleLbl="node1" presStyleIdx="2" presStyleCnt="4" custScaleX="140589">
        <dgm:presLayoutVars>
          <dgm:bulletEnabled val="1"/>
        </dgm:presLayoutVars>
      </dgm:prSet>
      <dgm:spPr/>
    </dgm:pt>
    <dgm:pt modelId="{5FAC06C7-24FA-0F4A-B4FA-EF68B97E1DEB}" type="pres">
      <dgm:prSet presAssocID="{5982B248-8B58-1B42-8C10-D1B3A74EDA5B}" presName="sibTrans" presStyleLbl="sibTrans2D1" presStyleIdx="2" presStyleCnt="3"/>
      <dgm:spPr/>
    </dgm:pt>
    <dgm:pt modelId="{8CDA9A06-9802-CF45-94E1-D009F6EE362B}" type="pres">
      <dgm:prSet presAssocID="{5982B248-8B58-1B42-8C10-D1B3A74EDA5B}" presName="connectorText" presStyleLbl="sibTrans2D1" presStyleIdx="2" presStyleCnt="3"/>
      <dgm:spPr/>
    </dgm:pt>
    <dgm:pt modelId="{D145D3D1-BD86-5F4D-9440-C45B0D3F14D2}" type="pres">
      <dgm:prSet presAssocID="{FB6892FD-0799-724B-8E41-DCBD13E7A65C}" presName="node" presStyleLbl="node1" presStyleIdx="3" presStyleCnt="4" custScaleX="155424">
        <dgm:presLayoutVars>
          <dgm:bulletEnabled val="1"/>
        </dgm:presLayoutVars>
      </dgm:prSet>
      <dgm:spPr/>
    </dgm:pt>
  </dgm:ptLst>
  <dgm:cxnLst>
    <dgm:cxn modelId="{1FB2E733-B69B-E24E-95BF-48ABBC751391}" type="presOf" srcId="{7AE9F37D-FB23-2D43-AAD1-D880AB56C6C4}" destId="{61354E15-9564-0C4F-900C-F37FFF541013}" srcOrd="1" destOrd="0" presId="urn:microsoft.com/office/officeart/2005/8/layout/process5"/>
    <dgm:cxn modelId="{FD7B1E3C-8873-E644-9E27-A65BEAE1B6E6}" srcId="{B016732D-8BD3-0544-9224-70ADD5D0518A}" destId="{8B770B43-C552-854B-87AC-07201C5E48F6}" srcOrd="2" destOrd="0" parTransId="{163BF8DE-6E56-2844-A4C5-3EB8422D8A32}" sibTransId="{5982B248-8B58-1B42-8C10-D1B3A74EDA5B}"/>
    <dgm:cxn modelId="{0E6B1041-7102-1A46-87F2-56C157863633}" type="presOf" srcId="{8B770B43-C552-854B-87AC-07201C5E48F6}" destId="{BE690B84-8552-CE4A-8D55-D799A8113B3B}" srcOrd="0" destOrd="0" presId="urn:microsoft.com/office/officeart/2005/8/layout/process5"/>
    <dgm:cxn modelId="{5A04E072-1BAF-9048-B310-6680532C3307}" type="presOf" srcId="{7ABE5DC9-5522-A741-B1E9-748F635C7A34}" destId="{5D61B191-791A-6B4F-9E67-2259F9E2FB9D}" srcOrd="0" destOrd="0" presId="urn:microsoft.com/office/officeart/2005/8/layout/process5"/>
    <dgm:cxn modelId="{59907A84-4884-4944-95A9-DC69BD5320C8}" type="presOf" srcId="{5982B248-8B58-1B42-8C10-D1B3A74EDA5B}" destId="{8CDA9A06-9802-CF45-94E1-D009F6EE362B}" srcOrd="1" destOrd="0" presId="urn:microsoft.com/office/officeart/2005/8/layout/process5"/>
    <dgm:cxn modelId="{3BAE7096-80E9-B94D-A3CB-274C52FA0834}" type="presOf" srcId="{FB6892FD-0799-724B-8E41-DCBD13E7A65C}" destId="{D145D3D1-BD86-5F4D-9440-C45B0D3F14D2}" srcOrd="0" destOrd="0" presId="urn:microsoft.com/office/officeart/2005/8/layout/process5"/>
    <dgm:cxn modelId="{903EE0AA-C650-464A-8520-AED89E5B2C61}" type="presOf" srcId="{60E75E67-C295-2E4F-869D-4FE64057856E}" destId="{1E02366D-A317-F84C-B32C-C980EBA046D2}" srcOrd="0" destOrd="0" presId="urn:microsoft.com/office/officeart/2005/8/layout/process5"/>
    <dgm:cxn modelId="{39F048B5-573E-094F-9CFD-C6B0A9B9F40D}" type="presOf" srcId="{092204AA-5D7F-3245-8C37-001D21E90A57}" destId="{6B29FB87-953F-D14F-9BB5-D43ACF44FA42}" srcOrd="0" destOrd="0" presId="urn:microsoft.com/office/officeart/2005/8/layout/process5"/>
    <dgm:cxn modelId="{B33987C1-7DE3-0040-84B2-6E4B1FAA87C2}" type="presOf" srcId="{7AE9F37D-FB23-2D43-AAD1-D880AB56C6C4}" destId="{F8640A68-7034-9E44-BB8D-A563EA005109}" srcOrd="0" destOrd="0" presId="urn:microsoft.com/office/officeart/2005/8/layout/process5"/>
    <dgm:cxn modelId="{F2FDD7D3-CF7F-9F46-B4C2-28A80D349CFC}" type="presOf" srcId="{7ABE5DC9-5522-A741-B1E9-748F635C7A34}" destId="{88E12C5A-9FD9-1C43-BCEC-945170315A18}" srcOrd="1" destOrd="0" presId="urn:microsoft.com/office/officeart/2005/8/layout/process5"/>
    <dgm:cxn modelId="{94255DD4-DED4-D247-85CB-76013AFE1754}" type="presOf" srcId="{5982B248-8B58-1B42-8C10-D1B3A74EDA5B}" destId="{5FAC06C7-24FA-0F4A-B4FA-EF68B97E1DEB}" srcOrd="0" destOrd="0" presId="urn:microsoft.com/office/officeart/2005/8/layout/process5"/>
    <dgm:cxn modelId="{90D1D3DB-4DA7-1643-850B-BE28D780D8D0}" srcId="{B016732D-8BD3-0544-9224-70ADD5D0518A}" destId="{092204AA-5D7F-3245-8C37-001D21E90A57}" srcOrd="1" destOrd="0" parTransId="{123A7B41-2C03-E84B-8E68-7FD50246AA3E}" sibTransId="{7AE9F37D-FB23-2D43-AAD1-D880AB56C6C4}"/>
    <dgm:cxn modelId="{644E5DE0-8FBB-284F-9D4F-A9064DA6CE37}" srcId="{B016732D-8BD3-0544-9224-70ADD5D0518A}" destId="{FB6892FD-0799-724B-8E41-DCBD13E7A65C}" srcOrd="3" destOrd="0" parTransId="{7372BBBD-CDD4-3B45-9B37-D34675864959}" sibTransId="{4831FAF9-CAFA-C54F-8EF1-0B6B0CB1FE5C}"/>
    <dgm:cxn modelId="{AD9548F4-E0B2-F346-8CB9-167B95C1B7AE}" srcId="{B016732D-8BD3-0544-9224-70ADD5D0518A}" destId="{60E75E67-C295-2E4F-869D-4FE64057856E}" srcOrd="0" destOrd="0" parTransId="{0C9FB968-9E15-C64C-AFD7-4068A5111C3D}" sibTransId="{7ABE5DC9-5522-A741-B1E9-748F635C7A34}"/>
    <dgm:cxn modelId="{03AAB3F9-C7F5-9A4F-9321-B51A4A4CFC3C}" type="presOf" srcId="{B016732D-8BD3-0544-9224-70ADD5D0518A}" destId="{1FA6BECD-2441-8743-9BBB-4FCB0D84D74A}" srcOrd="0" destOrd="0" presId="urn:microsoft.com/office/officeart/2005/8/layout/process5"/>
    <dgm:cxn modelId="{F33C176E-125D-014B-B388-98A1A9A4D6FD}" type="presParOf" srcId="{1FA6BECD-2441-8743-9BBB-4FCB0D84D74A}" destId="{1E02366D-A317-F84C-B32C-C980EBA046D2}" srcOrd="0" destOrd="0" presId="urn:microsoft.com/office/officeart/2005/8/layout/process5"/>
    <dgm:cxn modelId="{2EBDAC57-AD16-F74D-B084-30252345B57B}" type="presParOf" srcId="{1FA6BECD-2441-8743-9BBB-4FCB0D84D74A}" destId="{5D61B191-791A-6B4F-9E67-2259F9E2FB9D}" srcOrd="1" destOrd="0" presId="urn:microsoft.com/office/officeart/2005/8/layout/process5"/>
    <dgm:cxn modelId="{493FF11C-D133-4742-8BF6-04DA91978B5D}" type="presParOf" srcId="{5D61B191-791A-6B4F-9E67-2259F9E2FB9D}" destId="{88E12C5A-9FD9-1C43-BCEC-945170315A18}" srcOrd="0" destOrd="0" presId="urn:microsoft.com/office/officeart/2005/8/layout/process5"/>
    <dgm:cxn modelId="{E4A41209-2104-354E-823D-BB1B8AE67E69}" type="presParOf" srcId="{1FA6BECD-2441-8743-9BBB-4FCB0D84D74A}" destId="{6B29FB87-953F-D14F-9BB5-D43ACF44FA42}" srcOrd="2" destOrd="0" presId="urn:microsoft.com/office/officeart/2005/8/layout/process5"/>
    <dgm:cxn modelId="{F5F1734C-1BC1-0C43-9D00-5F5D8AE5E89D}" type="presParOf" srcId="{1FA6BECD-2441-8743-9BBB-4FCB0D84D74A}" destId="{F8640A68-7034-9E44-BB8D-A563EA005109}" srcOrd="3" destOrd="0" presId="urn:microsoft.com/office/officeart/2005/8/layout/process5"/>
    <dgm:cxn modelId="{7D210308-76E8-854A-9809-48B113DCF25D}" type="presParOf" srcId="{F8640A68-7034-9E44-BB8D-A563EA005109}" destId="{61354E15-9564-0C4F-900C-F37FFF541013}" srcOrd="0" destOrd="0" presId="urn:microsoft.com/office/officeart/2005/8/layout/process5"/>
    <dgm:cxn modelId="{9D71728F-CC17-FC43-BF8E-159EAD24AB56}" type="presParOf" srcId="{1FA6BECD-2441-8743-9BBB-4FCB0D84D74A}" destId="{BE690B84-8552-CE4A-8D55-D799A8113B3B}" srcOrd="4" destOrd="0" presId="urn:microsoft.com/office/officeart/2005/8/layout/process5"/>
    <dgm:cxn modelId="{BD924648-EE14-194C-973A-8814B5422810}" type="presParOf" srcId="{1FA6BECD-2441-8743-9BBB-4FCB0D84D74A}" destId="{5FAC06C7-24FA-0F4A-B4FA-EF68B97E1DEB}" srcOrd="5" destOrd="0" presId="urn:microsoft.com/office/officeart/2005/8/layout/process5"/>
    <dgm:cxn modelId="{98D0F9AF-2DF6-994C-9BE9-0090404C4BE2}" type="presParOf" srcId="{5FAC06C7-24FA-0F4A-B4FA-EF68B97E1DEB}" destId="{8CDA9A06-9802-CF45-94E1-D009F6EE362B}" srcOrd="0" destOrd="0" presId="urn:microsoft.com/office/officeart/2005/8/layout/process5"/>
    <dgm:cxn modelId="{A16B514C-681B-D84D-BF6D-AAFB1F582E45}" type="presParOf" srcId="{1FA6BECD-2441-8743-9BBB-4FCB0D84D74A}" destId="{D145D3D1-BD86-5F4D-9440-C45B0D3F14D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F30281-F142-F344-8133-0E62955CCF56}" type="doc">
      <dgm:prSet loTypeId="urn:microsoft.com/office/officeart/2005/8/layout/arrow3" loCatId="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61DAEECF-9DD2-F74C-97FC-4ABE216FC095}">
      <dgm:prSet phldrT="[Текст]"/>
      <dgm:spPr/>
      <dgm:t>
        <a:bodyPr/>
        <a:lstStyle/>
        <a:p>
          <a:r>
            <a:rPr lang="ru-RU"/>
            <a:t>Искусственные</a:t>
          </a:r>
          <a:endParaRPr lang="ru-RU" dirty="0"/>
        </a:p>
      </dgm:t>
    </dgm:pt>
    <dgm:pt modelId="{BBE42561-7F59-674C-ACEC-59FB857F467C}" type="parTrans" cxnId="{8EEFDD75-00BD-0345-BD8D-C670C3AB3094}">
      <dgm:prSet/>
      <dgm:spPr/>
      <dgm:t>
        <a:bodyPr/>
        <a:lstStyle/>
        <a:p>
          <a:endParaRPr lang="ru-RU"/>
        </a:p>
      </dgm:t>
    </dgm:pt>
    <dgm:pt modelId="{2139CFAD-4A77-004E-BAA8-7FA624A04CB5}" type="sibTrans" cxnId="{8EEFDD75-00BD-0345-BD8D-C670C3AB3094}">
      <dgm:prSet/>
      <dgm:spPr/>
      <dgm:t>
        <a:bodyPr/>
        <a:lstStyle/>
        <a:p>
          <a:endParaRPr lang="ru-RU"/>
        </a:p>
      </dgm:t>
    </dgm:pt>
    <dgm:pt modelId="{A8F997CD-0896-9E4D-B3C6-1DECFF944779}">
      <dgm:prSet phldrT="[Текст]"/>
      <dgm:spPr/>
      <dgm:t>
        <a:bodyPr/>
        <a:lstStyle/>
        <a:p>
          <a:r>
            <a:rPr lang="ru-RU" dirty="0"/>
            <a:t>Естественные</a:t>
          </a:r>
        </a:p>
      </dgm:t>
    </dgm:pt>
    <dgm:pt modelId="{5C5323A2-F9B1-9B49-A8B6-0FE1064837A4}" type="parTrans" cxnId="{D4D5D5A9-C6DB-2145-B130-5323AF307FDE}">
      <dgm:prSet/>
      <dgm:spPr/>
      <dgm:t>
        <a:bodyPr/>
        <a:lstStyle/>
        <a:p>
          <a:endParaRPr lang="ru-RU"/>
        </a:p>
      </dgm:t>
    </dgm:pt>
    <dgm:pt modelId="{FAF6B5EB-2247-1C49-8305-C61CDAFF76AF}" type="sibTrans" cxnId="{D4D5D5A9-C6DB-2145-B130-5323AF307FDE}">
      <dgm:prSet/>
      <dgm:spPr/>
      <dgm:t>
        <a:bodyPr/>
        <a:lstStyle/>
        <a:p>
          <a:endParaRPr lang="ru-RU"/>
        </a:p>
      </dgm:t>
    </dgm:pt>
    <dgm:pt modelId="{3F565209-943D-A945-8521-BB4C82E97FA7}" type="pres">
      <dgm:prSet presAssocID="{5CF30281-F142-F344-8133-0E62955CCF56}" presName="compositeShape" presStyleCnt="0">
        <dgm:presLayoutVars>
          <dgm:chMax val="2"/>
          <dgm:dir/>
          <dgm:resizeHandles val="exact"/>
        </dgm:presLayoutVars>
      </dgm:prSet>
      <dgm:spPr/>
    </dgm:pt>
    <dgm:pt modelId="{B3EBDAC9-03A9-FA4C-8844-2CDE94CA920D}" type="pres">
      <dgm:prSet presAssocID="{5CF30281-F142-F344-8133-0E62955CCF56}" presName="divider" presStyleLbl="fgShp" presStyleIdx="0" presStyleCnt="1"/>
      <dgm:spPr/>
    </dgm:pt>
    <dgm:pt modelId="{90922EA2-289F-EA48-B9A2-80123E1C6115}" type="pres">
      <dgm:prSet presAssocID="{61DAEECF-9DD2-F74C-97FC-4ABE216FC095}" presName="downArrow" presStyleLbl="node1" presStyleIdx="0" presStyleCnt="2"/>
      <dgm:spPr/>
    </dgm:pt>
    <dgm:pt modelId="{31590975-7514-6F45-A74B-BB383C180B67}" type="pres">
      <dgm:prSet presAssocID="{61DAEECF-9DD2-F74C-97FC-4ABE216FC095}" presName="downArrowText" presStyleLbl="revTx" presStyleIdx="0" presStyleCnt="2">
        <dgm:presLayoutVars>
          <dgm:bulletEnabled val="1"/>
        </dgm:presLayoutVars>
      </dgm:prSet>
      <dgm:spPr/>
    </dgm:pt>
    <dgm:pt modelId="{5E9F1253-0244-F842-B06C-74698E143D5F}" type="pres">
      <dgm:prSet presAssocID="{A8F997CD-0896-9E4D-B3C6-1DECFF944779}" presName="upArrow" presStyleLbl="node1" presStyleIdx="1" presStyleCnt="2"/>
      <dgm:spPr/>
    </dgm:pt>
    <dgm:pt modelId="{36395F99-D9E9-3340-BACD-5083816A3479}" type="pres">
      <dgm:prSet presAssocID="{A8F997CD-0896-9E4D-B3C6-1DECFF944779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3151C90F-59D5-1B4D-80EA-24DF6BC9DE23}" type="presOf" srcId="{61DAEECF-9DD2-F74C-97FC-4ABE216FC095}" destId="{31590975-7514-6F45-A74B-BB383C180B67}" srcOrd="0" destOrd="0" presId="urn:microsoft.com/office/officeart/2005/8/layout/arrow3"/>
    <dgm:cxn modelId="{C44C9123-5376-D849-A5B9-D74AB8ABF29E}" type="presOf" srcId="{5CF30281-F142-F344-8133-0E62955CCF56}" destId="{3F565209-943D-A945-8521-BB4C82E97FA7}" srcOrd="0" destOrd="0" presId="urn:microsoft.com/office/officeart/2005/8/layout/arrow3"/>
    <dgm:cxn modelId="{B215B446-33AB-474D-93F2-E020DB2032D4}" type="presOf" srcId="{A8F997CD-0896-9E4D-B3C6-1DECFF944779}" destId="{36395F99-D9E9-3340-BACD-5083816A3479}" srcOrd="0" destOrd="0" presId="urn:microsoft.com/office/officeart/2005/8/layout/arrow3"/>
    <dgm:cxn modelId="{8EEFDD75-00BD-0345-BD8D-C670C3AB3094}" srcId="{5CF30281-F142-F344-8133-0E62955CCF56}" destId="{61DAEECF-9DD2-F74C-97FC-4ABE216FC095}" srcOrd="0" destOrd="0" parTransId="{BBE42561-7F59-674C-ACEC-59FB857F467C}" sibTransId="{2139CFAD-4A77-004E-BAA8-7FA624A04CB5}"/>
    <dgm:cxn modelId="{D4D5D5A9-C6DB-2145-B130-5323AF307FDE}" srcId="{5CF30281-F142-F344-8133-0E62955CCF56}" destId="{A8F997CD-0896-9E4D-B3C6-1DECFF944779}" srcOrd="1" destOrd="0" parTransId="{5C5323A2-F9B1-9B49-A8B6-0FE1064837A4}" sibTransId="{FAF6B5EB-2247-1C49-8305-C61CDAFF76AF}"/>
    <dgm:cxn modelId="{7AEA2E60-9793-5D4C-90E6-B888BECF502F}" type="presParOf" srcId="{3F565209-943D-A945-8521-BB4C82E97FA7}" destId="{B3EBDAC9-03A9-FA4C-8844-2CDE94CA920D}" srcOrd="0" destOrd="0" presId="urn:microsoft.com/office/officeart/2005/8/layout/arrow3"/>
    <dgm:cxn modelId="{FA7CC13A-88AA-8441-AB8A-E27AFFD820E9}" type="presParOf" srcId="{3F565209-943D-A945-8521-BB4C82E97FA7}" destId="{90922EA2-289F-EA48-B9A2-80123E1C6115}" srcOrd="1" destOrd="0" presId="urn:microsoft.com/office/officeart/2005/8/layout/arrow3"/>
    <dgm:cxn modelId="{FC965D17-81DE-5D42-8465-22BF04CFDC72}" type="presParOf" srcId="{3F565209-943D-A945-8521-BB4C82E97FA7}" destId="{31590975-7514-6F45-A74B-BB383C180B67}" srcOrd="2" destOrd="0" presId="urn:microsoft.com/office/officeart/2005/8/layout/arrow3"/>
    <dgm:cxn modelId="{496B8E0D-8C65-8842-BF15-5A29778A962D}" type="presParOf" srcId="{3F565209-943D-A945-8521-BB4C82E97FA7}" destId="{5E9F1253-0244-F842-B06C-74698E143D5F}" srcOrd="3" destOrd="0" presId="urn:microsoft.com/office/officeart/2005/8/layout/arrow3"/>
    <dgm:cxn modelId="{7E34C528-3CBA-6E43-8A5A-03AD25A828F3}" type="presParOf" srcId="{3F565209-943D-A945-8521-BB4C82E97FA7}" destId="{36395F99-D9E9-3340-BACD-5083816A347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29AECF-5E7E-E545-A39A-BD256E2F7B44}" type="doc">
      <dgm:prSet loTypeId="urn:microsoft.com/office/officeart/2005/8/layout/hierarchy2" loCatId="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1409A5DC-9AF5-5745-B06E-541A8E5FCC93}">
      <dgm:prSet phldrT="[Текст]"/>
      <dgm:spPr/>
      <dgm:t>
        <a:bodyPr/>
        <a:lstStyle/>
        <a:p>
          <a:r>
            <a:rPr lang="ru-RU" dirty="0"/>
            <a:t>ВФС</a:t>
          </a:r>
        </a:p>
      </dgm:t>
    </dgm:pt>
    <dgm:pt modelId="{A53E70B1-4C67-C446-872F-49AB38BC8620}" type="parTrans" cxnId="{37EDA337-58D1-B641-A4A8-AFE2425BA995}">
      <dgm:prSet/>
      <dgm:spPr/>
      <dgm:t>
        <a:bodyPr/>
        <a:lstStyle/>
        <a:p>
          <a:endParaRPr lang="ru-RU"/>
        </a:p>
      </dgm:t>
    </dgm:pt>
    <dgm:pt modelId="{B592E33B-2E24-A34F-B9D2-8AE32726E046}" type="sibTrans" cxnId="{37EDA337-58D1-B641-A4A8-AFE2425BA995}">
      <dgm:prSet/>
      <dgm:spPr/>
      <dgm:t>
        <a:bodyPr/>
        <a:lstStyle/>
        <a:p>
          <a:endParaRPr lang="ru-RU"/>
        </a:p>
      </dgm:t>
    </dgm:pt>
    <dgm:pt modelId="{459EE660-25BC-2444-A2BC-33B31AF82E5B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ru-RU" dirty="0"/>
            <a:t>Открытого типа</a:t>
          </a:r>
        </a:p>
      </dgm:t>
    </dgm:pt>
    <dgm:pt modelId="{DD709BF0-5C2F-3C4D-8E91-28DBC6008315}" type="parTrans" cxnId="{7F2AE522-DD23-1A4F-AB1A-8E7E14B4CCFB}">
      <dgm:prSet/>
      <dgm:spPr/>
      <dgm:t>
        <a:bodyPr/>
        <a:lstStyle/>
        <a:p>
          <a:endParaRPr lang="ru-RU"/>
        </a:p>
      </dgm:t>
    </dgm:pt>
    <dgm:pt modelId="{13C8C9EF-0CDC-E546-976F-1F4F80A38498}" type="sibTrans" cxnId="{7F2AE522-DD23-1A4F-AB1A-8E7E14B4CCFB}">
      <dgm:prSet/>
      <dgm:spPr/>
      <dgm:t>
        <a:bodyPr/>
        <a:lstStyle/>
        <a:p>
          <a:endParaRPr lang="ru-RU"/>
        </a:p>
      </dgm:t>
    </dgm:pt>
    <dgm:pt modelId="{63FD6B99-985C-384D-9378-DF38E2AA5C62}">
      <dgm:prSet phldrT="[Текст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не имеют замкнутой защитной конструкции и защищенного входа</a:t>
          </a:r>
        </a:p>
      </dgm:t>
    </dgm:pt>
    <dgm:pt modelId="{104E52F6-09CB-9C45-94E8-0E4EFFC59346}" type="parTrans" cxnId="{046F7C19-7091-564F-A9CE-EA5BDDFC3CAC}">
      <dgm:prSet/>
      <dgm:spPr/>
      <dgm:t>
        <a:bodyPr/>
        <a:lstStyle/>
        <a:p>
          <a:endParaRPr lang="ru-RU"/>
        </a:p>
      </dgm:t>
    </dgm:pt>
    <dgm:pt modelId="{0B968AFA-17DE-EF4B-894E-3CFC7BD33EF4}" type="sibTrans" cxnId="{046F7C19-7091-564F-A9CE-EA5BDDFC3CAC}">
      <dgm:prSet/>
      <dgm:spPr/>
      <dgm:t>
        <a:bodyPr/>
        <a:lstStyle/>
        <a:p>
          <a:endParaRPr lang="ru-RU"/>
        </a:p>
      </dgm:t>
    </dgm:pt>
    <dgm:pt modelId="{EC1F2E11-9AB5-024C-BE58-1AB8D69188E0}">
      <dgm:prSet phldrT="[Текст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Закрытого типа</a:t>
          </a:r>
        </a:p>
      </dgm:t>
    </dgm:pt>
    <dgm:pt modelId="{E98E1D14-7A53-6541-B8AF-7D0A40455050}" type="parTrans" cxnId="{9581AD9A-F78C-374A-89AF-F99471D7EA74}">
      <dgm:prSet/>
      <dgm:spPr/>
      <dgm:t>
        <a:bodyPr/>
        <a:lstStyle/>
        <a:p>
          <a:endParaRPr lang="ru-RU"/>
        </a:p>
      </dgm:t>
    </dgm:pt>
    <dgm:pt modelId="{CE529BA1-BDA9-234C-BD4B-BA75FD470FF6}" type="sibTrans" cxnId="{9581AD9A-F78C-374A-89AF-F99471D7EA74}">
      <dgm:prSet/>
      <dgm:spPr/>
      <dgm:t>
        <a:bodyPr/>
        <a:lstStyle/>
        <a:p>
          <a:endParaRPr lang="ru-RU"/>
        </a:p>
      </dgm:t>
    </dgm:pt>
    <dgm:pt modelId="{9275D74D-591A-2D47-982D-A849E7BCE86A}">
      <dgm:prSet phldrT="[Текст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имеют замкнутую систему защитной конструкции и защищенный вход</a:t>
          </a:r>
        </a:p>
      </dgm:t>
    </dgm:pt>
    <dgm:pt modelId="{B882D29B-543C-1348-AB8C-3C65D9D1B381}" type="parTrans" cxnId="{6F149EE0-7FDD-5B43-BF60-C81FFC4F4054}">
      <dgm:prSet/>
      <dgm:spPr/>
      <dgm:t>
        <a:bodyPr/>
        <a:lstStyle/>
        <a:p>
          <a:endParaRPr lang="ru-RU"/>
        </a:p>
      </dgm:t>
    </dgm:pt>
    <dgm:pt modelId="{B7C7DCD8-36AE-A844-87CC-0C8E4B35C68C}" type="sibTrans" cxnId="{6F149EE0-7FDD-5B43-BF60-C81FFC4F4054}">
      <dgm:prSet/>
      <dgm:spPr/>
      <dgm:t>
        <a:bodyPr/>
        <a:lstStyle/>
        <a:p>
          <a:endParaRPr lang="ru-RU"/>
        </a:p>
      </dgm:t>
    </dgm:pt>
    <dgm:pt modelId="{048DCDD7-8F59-0442-AC88-8C354D8F8D34}" type="pres">
      <dgm:prSet presAssocID="{2D29AECF-5E7E-E545-A39A-BD256E2F7B4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F2E58CE-15C7-BC46-8195-500F9217EE0A}" type="pres">
      <dgm:prSet presAssocID="{1409A5DC-9AF5-5745-B06E-541A8E5FCC93}" presName="root1" presStyleCnt="0"/>
      <dgm:spPr/>
    </dgm:pt>
    <dgm:pt modelId="{1B12B7BD-9677-FA45-A1CB-560FA22AF6EE}" type="pres">
      <dgm:prSet presAssocID="{1409A5DC-9AF5-5745-B06E-541A8E5FCC93}" presName="LevelOneTextNode" presStyleLbl="node0" presStyleIdx="0" presStyleCnt="1">
        <dgm:presLayoutVars>
          <dgm:chPref val="3"/>
        </dgm:presLayoutVars>
      </dgm:prSet>
      <dgm:spPr/>
    </dgm:pt>
    <dgm:pt modelId="{4A001ADB-D0B5-E843-AE4C-3F8718D5820D}" type="pres">
      <dgm:prSet presAssocID="{1409A5DC-9AF5-5745-B06E-541A8E5FCC93}" presName="level2hierChild" presStyleCnt="0"/>
      <dgm:spPr/>
    </dgm:pt>
    <dgm:pt modelId="{9FEE0CBA-5364-7F47-9217-E72FA78A4430}" type="pres">
      <dgm:prSet presAssocID="{DD709BF0-5C2F-3C4D-8E91-28DBC6008315}" presName="conn2-1" presStyleLbl="parChTrans1D2" presStyleIdx="0" presStyleCnt="2"/>
      <dgm:spPr/>
    </dgm:pt>
    <dgm:pt modelId="{336C2858-0CDE-0D4A-BABE-4FE05D38D3B6}" type="pres">
      <dgm:prSet presAssocID="{DD709BF0-5C2F-3C4D-8E91-28DBC6008315}" presName="connTx" presStyleLbl="parChTrans1D2" presStyleIdx="0" presStyleCnt="2"/>
      <dgm:spPr/>
    </dgm:pt>
    <dgm:pt modelId="{D1BAE6AC-9C7F-484C-8B1D-432C4D0CEA9E}" type="pres">
      <dgm:prSet presAssocID="{459EE660-25BC-2444-A2BC-33B31AF82E5B}" presName="root2" presStyleCnt="0"/>
      <dgm:spPr/>
    </dgm:pt>
    <dgm:pt modelId="{7C60A6F5-9676-A941-B582-A9237A4DF684}" type="pres">
      <dgm:prSet presAssocID="{459EE660-25BC-2444-A2BC-33B31AF82E5B}" presName="LevelTwoTextNode" presStyleLbl="node2" presStyleIdx="0" presStyleCnt="2" custLinFactNeighborX="-36422" custLinFactNeighborY="-64312">
        <dgm:presLayoutVars>
          <dgm:chPref val="3"/>
        </dgm:presLayoutVars>
      </dgm:prSet>
      <dgm:spPr/>
    </dgm:pt>
    <dgm:pt modelId="{88E819DB-8FCB-0C4E-A9BD-692FFE4C5A6F}" type="pres">
      <dgm:prSet presAssocID="{459EE660-25BC-2444-A2BC-33B31AF82E5B}" presName="level3hierChild" presStyleCnt="0"/>
      <dgm:spPr/>
    </dgm:pt>
    <dgm:pt modelId="{9A77F5B2-7AEC-F74A-9368-BA0E989DB664}" type="pres">
      <dgm:prSet presAssocID="{104E52F6-09CB-9C45-94E8-0E4EFFC59346}" presName="conn2-1" presStyleLbl="parChTrans1D3" presStyleIdx="0" presStyleCnt="2"/>
      <dgm:spPr/>
    </dgm:pt>
    <dgm:pt modelId="{1C797D75-D954-8948-B5AD-C1B2D5D82DB4}" type="pres">
      <dgm:prSet presAssocID="{104E52F6-09CB-9C45-94E8-0E4EFFC59346}" presName="connTx" presStyleLbl="parChTrans1D3" presStyleIdx="0" presStyleCnt="2"/>
      <dgm:spPr/>
    </dgm:pt>
    <dgm:pt modelId="{74496624-B3AC-D441-B627-167B04D67C8A}" type="pres">
      <dgm:prSet presAssocID="{63FD6B99-985C-384D-9378-DF38E2AA5C62}" presName="root2" presStyleCnt="0"/>
      <dgm:spPr/>
    </dgm:pt>
    <dgm:pt modelId="{815983E1-F452-634E-B233-40265458ECC9}" type="pres">
      <dgm:prSet presAssocID="{63FD6B99-985C-384D-9378-DF38E2AA5C62}" presName="LevelTwoTextNode" presStyleLbl="node3" presStyleIdx="0" presStyleCnt="2" custScaleX="273035" custScaleY="174786" custLinFactNeighborX="-9806" custLinFactNeighborY="-16461">
        <dgm:presLayoutVars>
          <dgm:chPref val="3"/>
        </dgm:presLayoutVars>
      </dgm:prSet>
      <dgm:spPr/>
    </dgm:pt>
    <dgm:pt modelId="{6E6A9548-D7D5-D34F-9908-9C8B9AA7BFD0}" type="pres">
      <dgm:prSet presAssocID="{63FD6B99-985C-384D-9378-DF38E2AA5C62}" presName="level3hierChild" presStyleCnt="0"/>
      <dgm:spPr/>
    </dgm:pt>
    <dgm:pt modelId="{4520C152-84B2-A747-86E2-1D7D105F72A6}" type="pres">
      <dgm:prSet presAssocID="{E98E1D14-7A53-6541-B8AF-7D0A40455050}" presName="conn2-1" presStyleLbl="parChTrans1D2" presStyleIdx="1" presStyleCnt="2"/>
      <dgm:spPr/>
    </dgm:pt>
    <dgm:pt modelId="{C09F2444-3ED1-FA4B-9C01-3C971EA57DA7}" type="pres">
      <dgm:prSet presAssocID="{E98E1D14-7A53-6541-B8AF-7D0A40455050}" presName="connTx" presStyleLbl="parChTrans1D2" presStyleIdx="1" presStyleCnt="2"/>
      <dgm:spPr/>
    </dgm:pt>
    <dgm:pt modelId="{F67C050B-BC94-D64D-862A-992EF154D6B4}" type="pres">
      <dgm:prSet presAssocID="{EC1F2E11-9AB5-024C-BE58-1AB8D69188E0}" presName="root2" presStyleCnt="0"/>
      <dgm:spPr/>
    </dgm:pt>
    <dgm:pt modelId="{D894D0F9-ECB6-C645-9855-77B26904141D}" type="pres">
      <dgm:prSet presAssocID="{EC1F2E11-9AB5-024C-BE58-1AB8D69188E0}" presName="LevelTwoTextNode" presStyleLbl="node2" presStyleIdx="1" presStyleCnt="2" custLinFactNeighborX="-33180" custLinFactNeighborY="66072">
        <dgm:presLayoutVars>
          <dgm:chPref val="3"/>
        </dgm:presLayoutVars>
      </dgm:prSet>
      <dgm:spPr/>
    </dgm:pt>
    <dgm:pt modelId="{845DD9F0-53D4-6445-8D1C-BA5E70FE10C6}" type="pres">
      <dgm:prSet presAssocID="{EC1F2E11-9AB5-024C-BE58-1AB8D69188E0}" presName="level3hierChild" presStyleCnt="0"/>
      <dgm:spPr/>
    </dgm:pt>
    <dgm:pt modelId="{F0C93ECC-ACF2-0E4D-9BD5-6B7CEF581BDE}" type="pres">
      <dgm:prSet presAssocID="{B882D29B-543C-1348-AB8C-3C65D9D1B381}" presName="conn2-1" presStyleLbl="parChTrans1D3" presStyleIdx="1" presStyleCnt="2"/>
      <dgm:spPr/>
    </dgm:pt>
    <dgm:pt modelId="{7D8CC170-7C90-B547-9F1D-6E552F6AC67B}" type="pres">
      <dgm:prSet presAssocID="{B882D29B-543C-1348-AB8C-3C65D9D1B381}" presName="connTx" presStyleLbl="parChTrans1D3" presStyleIdx="1" presStyleCnt="2"/>
      <dgm:spPr/>
    </dgm:pt>
    <dgm:pt modelId="{C1196A3D-51A0-CF4E-A629-8D34AF9F3646}" type="pres">
      <dgm:prSet presAssocID="{9275D74D-591A-2D47-982D-A849E7BCE86A}" presName="root2" presStyleCnt="0"/>
      <dgm:spPr/>
    </dgm:pt>
    <dgm:pt modelId="{C8A62201-C20E-6B44-B842-F322340714D6}" type="pres">
      <dgm:prSet presAssocID="{9275D74D-591A-2D47-982D-A849E7BCE86A}" presName="LevelTwoTextNode" presStyleLbl="node3" presStyleIdx="1" presStyleCnt="2" custScaleX="263587" custScaleY="158928">
        <dgm:presLayoutVars>
          <dgm:chPref val="3"/>
        </dgm:presLayoutVars>
      </dgm:prSet>
      <dgm:spPr/>
    </dgm:pt>
    <dgm:pt modelId="{E4C7B843-0E07-5C42-9BAC-F215AE81FA97}" type="pres">
      <dgm:prSet presAssocID="{9275D74D-591A-2D47-982D-A849E7BCE86A}" presName="level3hierChild" presStyleCnt="0"/>
      <dgm:spPr/>
    </dgm:pt>
  </dgm:ptLst>
  <dgm:cxnLst>
    <dgm:cxn modelId="{28B00D09-8B79-824B-959B-10E4605ED041}" type="presOf" srcId="{E98E1D14-7A53-6541-B8AF-7D0A40455050}" destId="{C09F2444-3ED1-FA4B-9C01-3C971EA57DA7}" srcOrd="1" destOrd="0" presId="urn:microsoft.com/office/officeart/2005/8/layout/hierarchy2"/>
    <dgm:cxn modelId="{046F7C19-7091-564F-A9CE-EA5BDDFC3CAC}" srcId="{459EE660-25BC-2444-A2BC-33B31AF82E5B}" destId="{63FD6B99-985C-384D-9378-DF38E2AA5C62}" srcOrd="0" destOrd="0" parTransId="{104E52F6-09CB-9C45-94E8-0E4EFFC59346}" sibTransId="{0B968AFA-17DE-EF4B-894E-3CFC7BD33EF4}"/>
    <dgm:cxn modelId="{50D9C21E-6945-DA43-8278-E5BE2162530F}" type="presOf" srcId="{E98E1D14-7A53-6541-B8AF-7D0A40455050}" destId="{4520C152-84B2-A747-86E2-1D7D105F72A6}" srcOrd="0" destOrd="0" presId="urn:microsoft.com/office/officeart/2005/8/layout/hierarchy2"/>
    <dgm:cxn modelId="{7F2AE522-DD23-1A4F-AB1A-8E7E14B4CCFB}" srcId="{1409A5DC-9AF5-5745-B06E-541A8E5FCC93}" destId="{459EE660-25BC-2444-A2BC-33B31AF82E5B}" srcOrd="0" destOrd="0" parTransId="{DD709BF0-5C2F-3C4D-8E91-28DBC6008315}" sibTransId="{13C8C9EF-0CDC-E546-976F-1F4F80A38498}"/>
    <dgm:cxn modelId="{5B4F6733-94C5-FA48-95B7-15F41EFEAA1C}" type="presOf" srcId="{1409A5DC-9AF5-5745-B06E-541A8E5FCC93}" destId="{1B12B7BD-9677-FA45-A1CB-560FA22AF6EE}" srcOrd="0" destOrd="0" presId="urn:microsoft.com/office/officeart/2005/8/layout/hierarchy2"/>
    <dgm:cxn modelId="{37EDA337-58D1-B641-A4A8-AFE2425BA995}" srcId="{2D29AECF-5E7E-E545-A39A-BD256E2F7B44}" destId="{1409A5DC-9AF5-5745-B06E-541A8E5FCC93}" srcOrd="0" destOrd="0" parTransId="{A53E70B1-4C67-C446-872F-49AB38BC8620}" sibTransId="{B592E33B-2E24-A34F-B9D2-8AE32726E046}"/>
    <dgm:cxn modelId="{ED093E40-C952-4B4C-A63E-54E8A41ED118}" type="presOf" srcId="{2D29AECF-5E7E-E545-A39A-BD256E2F7B44}" destId="{048DCDD7-8F59-0442-AC88-8C354D8F8D34}" srcOrd="0" destOrd="0" presId="urn:microsoft.com/office/officeart/2005/8/layout/hierarchy2"/>
    <dgm:cxn modelId="{C6215959-4334-4D46-BF51-B55084C167DA}" type="presOf" srcId="{9275D74D-591A-2D47-982D-A849E7BCE86A}" destId="{C8A62201-C20E-6B44-B842-F322340714D6}" srcOrd="0" destOrd="0" presId="urn:microsoft.com/office/officeart/2005/8/layout/hierarchy2"/>
    <dgm:cxn modelId="{9414246B-9A2E-FA4A-9783-FAC50405ABD9}" type="presOf" srcId="{104E52F6-09CB-9C45-94E8-0E4EFFC59346}" destId="{1C797D75-D954-8948-B5AD-C1B2D5D82DB4}" srcOrd="1" destOrd="0" presId="urn:microsoft.com/office/officeart/2005/8/layout/hierarchy2"/>
    <dgm:cxn modelId="{9581AD9A-F78C-374A-89AF-F99471D7EA74}" srcId="{1409A5DC-9AF5-5745-B06E-541A8E5FCC93}" destId="{EC1F2E11-9AB5-024C-BE58-1AB8D69188E0}" srcOrd="1" destOrd="0" parTransId="{E98E1D14-7A53-6541-B8AF-7D0A40455050}" sibTransId="{CE529BA1-BDA9-234C-BD4B-BA75FD470FF6}"/>
    <dgm:cxn modelId="{44CE8DC6-AEDF-4D4B-9F46-BE047693532B}" type="presOf" srcId="{B882D29B-543C-1348-AB8C-3C65D9D1B381}" destId="{F0C93ECC-ACF2-0E4D-9BD5-6B7CEF581BDE}" srcOrd="0" destOrd="0" presId="urn:microsoft.com/office/officeart/2005/8/layout/hierarchy2"/>
    <dgm:cxn modelId="{D75347C7-94ED-354B-9EE8-18B95CFC2900}" type="presOf" srcId="{DD709BF0-5C2F-3C4D-8E91-28DBC6008315}" destId="{9FEE0CBA-5364-7F47-9217-E72FA78A4430}" srcOrd="0" destOrd="0" presId="urn:microsoft.com/office/officeart/2005/8/layout/hierarchy2"/>
    <dgm:cxn modelId="{60C447D0-6738-A341-9BED-648FBF6B93EA}" type="presOf" srcId="{EC1F2E11-9AB5-024C-BE58-1AB8D69188E0}" destId="{D894D0F9-ECB6-C645-9855-77B26904141D}" srcOrd="0" destOrd="0" presId="urn:microsoft.com/office/officeart/2005/8/layout/hierarchy2"/>
    <dgm:cxn modelId="{7D1BA0D7-A4B0-F64C-945A-5CF22983B7DA}" type="presOf" srcId="{63FD6B99-985C-384D-9378-DF38E2AA5C62}" destId="{815983E1-F452-634E-B233-40265458ECC9}" srcOrd="0" destOrd="0" presId="urn:microsoft.com/office/officeart/2005/8/layout/hierarchy2"/>
    <dgm:cxn modelId="{098267D9-702E-A148-AC03-ADA30E4C05AC}" type="presOf" srcId="{B882D29B-543C-1348-AB8C-3C65D9D1B381}" destId="{7D8CC170-7C90-B547-9F1D-6E552F6AC67B}" srcOrd="1" destOrd="0" presId="urn:microsoft.com/office/officeart/2005/8/layout/hierarchy2"/>
    <dgm:cxn modelId="{6F149EE0-7FDD-5B43-BF60-C81FFC4F4054}" srcId="{EC1F2E11-9AB5-024C-BE58-1AB8D69188E0}" destId="{9275D74D-591A-2D47-982D-A849E7BCE86A}" srcOrd="0" destOrd="0" parTransId="{B882D29B-543C-1348-AB8C-3C65D9D1B381}" sibTransId="{B7C7DCD8-36AE-A844-87CC-0C8E4B35C68C}"/>
    <dgm:cxn modelId="{2F7C27E1-0441-8B4A-8347-2B4437A7C4ED}" type="presOf" srcId="{459EE660-25BC-2444-A2BC-33B31AF82E5B}" destId="{7C60A6F5-9676-A941-B582-A9237A4DF684}" srcOrd="0" destOrd="0" presId="urn:microsoft.com/office/officeart/2005/8/layout/hierarchy2"/>
    <dgm:cxn modelId="{FA5756E4-70F7-9949-8049-A35D3F2D8E82}" type="presOf" srcId="{DD709BF0-5C2F-3C4D-8E91-28DBC6008315}" destId="{336C2858-0CDE-0D4A-BABE-4FE05D38D3B6}" srcOrd="1" destOrd="0" presId="urn:microsoft.com/office/officeart/2005/8/layout/hierarchy2"/>
    <dgm:cxn modelId="{E30E59EA-F1B3-1A49-BC75-F24FC8630CA2}" type="presOf" srcId="{104E52F6-09CB-9C45-94E8-0E4EFFC59346}" destId="{9A77F5B2-7AEC-F74A-9368-BA0E989DB664}" srcOrd="0" destOrd="0" presId="urn:microsoft.com/office/officeart/2005/8/layout/hierarchy2"/>
    <dgm:cxn modelId="{2DAFCB00-CCC0-4548-9962-F459544A426E}" type="presParOf" srcId="{048DCDD7-8F59-0442-AC88-8C354D8F8D34}" destId="{AF2E58CE-15C7-BC46-8195-500F9217EE0A}" srcOrd="0" destOrd="0" presId="urn:microsoft.com/office/officeart/2005/8/layout/hierarchy2"/>
    <dgm:cxn modelId="{5BE0B8A4-07E6-BA48-A873-EC3FD84F5FB3}" type="presParOf" srcId="{AF2E58CE-15C7-BC46-8195-500F9217EE0A}" destId="{1B12B7BD-9677-FA45-A1CB-560FA22AF6EE}" srcOrd="0" destOrd="0" presId="urn:microsoft.com/office/officeart/2005/8/layout/hierarchy2"/>
    <dgm:cxn modelId="{DA45FB0F-E457-5745-B666-55E1379BEBB6}" type="presParOf" srcId="{AF2E58CE-15C7-BC46-8195-500F9217EE0A}" destId="{4A001ADB-D0B5-E843-AE4C-3F8718D5820D}" srcOrd="1" destOrd="0" presId="urn:microsoft.com/office/officeart/2005/8/layout/hierarchy2"/>
    <dgm:cxn modelId="{B44526AC-4343-BA4D-8A64-94ED17E20E6F}" type="presParOf" srcId="{4A001ADB-D0B5-E843-AE4C-3F8718D5820D}" destId="{9FEE0CBA-5364-7F47-9217-E72FA78A4430}" srcOrd="0" destOrd="0" presId="urn:microsoft.com/office/officeart/2005/8/layout/hierarchy2"/>
    <dgm:cxn modelId="{A99C5E0C-7B3E-B041-BE67-12A4AC07E0D6}" type="presParOf" srcId="{9FEE0CBA-5364-7F47-9217-E72FA78A4430}" destId="{336C2858-0CDE-0D4A-BABE-4FE05D38D3B6}" srcOrd="0" destOrd="0" presId="urn:microsoft.com/office/officeart/2005/8/layout/hierarchy2"/>
    <dgm:cxn modelId="{9C9BC317-91AA-9F40-9AEE-E99B1B537EB9}" type="presParOf" srcId="{4A001ADB-D0B5-E843-AE4C-3F8718D5820D}" destId="{D1BAE6AC-9C7F-484C-8B1D-432C4D0CEA9E}" srcOrd="1" destOrd="0" presId="urn:microsoft.com/office/officeart/2005/8/layout/hierarchy2"/>
    <dgm:cxn modelId="{9F2DCE2B-646A-B24D-AD66-19B0B3B3F69A}" type="presParOf" srcId="{D1BAE6AC-9C7F-484C-8B1D-432C4D0CEA9E}" destId="{7C60A6F5-9676-A941-B582-A9237A4DF684}" srcOrd="0" destOrd="0" presId="urn:microsoft.com/office/officeart/2005/8/layout/hierarchy2"/>
    <dgm:cxn modelId="{DCB61D0B-5411-024A-ACDB-92B7D2260C63}" type="presParOf" srcId="{D1BAE6AC-9C7F-484C-8B1D-432C4D0CEA9E}" destId="{88E819DB-8FCB-0C4E-A9BD-692FFE4C5A6F}" srcOrd="1" destOrd="0" presId="urn:microsoft.com/office/officeart/2005/8/layout/hierarchy2"/>
    <dgm:cxn modelId="{A22D6A42-743C-6A43-B543-3A48DFF48E8A}" type="presParOf" srcId="{88E819DB-8FCB-0C4E-A9BD-692FFE4C5A6F}" destId="{9A77F5B2-7AEC-F74A-9368-BA0E989DB664}" srcOrd="0" destOrd="0" presId="urn:microsoft.com/office/officeart/2005/8/layout/hierarchy2"/>
    <dgm:cxn modelId="{B7F29C1E-DFED-FD45-AA56-D1084667D26A}" type="presParOf" srcId="{9A77F5B2-7AEC-F74A-9368-BA0E989DB664}" destId="{1C797D75-D954-8948-B5AD-C1B2D5D82DB4}" srcOrd="0" destOrd="0" presId="urn:microsoft.com/office/officeart/2005/8/layout/hierarchy2"/>
    <dgm:cxn modelId="{41E465AC-28EB-9441-A2E7-CC2F255416F2}" type="presParOf" srcId="{88E819DB-8FCB-0C4E-A9BD-692FFE4C5A6F}" destId="{74496624-B3AC-D441-B627-167B04D67C8A}" srcOrd="1" destOrd="0" presId="urn:microsoft.com/office/officeart/2005/8/layout/hierarchy2"/>
    <dgm:cxn modelId="{C60999CD-E7C0-0C40-8FFE-715597173769}" type="presParOf" srcId="{74496624-B3AC-D441-B627-167B04D67C8A}" destId="{815983E1-F452-634E-B233-40265458ECC9}" srcOrd="0" destOrd="0" presId="urn:microsoft.com/office/officeart/2005/8/layout/hierarchy2"/>
    <dgm:cxn modelId="{66F915FC-132A-F445-8AB0-0AF43D360824}" type="presParOf" srcId="{74496624-B3AC-D441-B627-167B04D67C8A}" destId="{6E6A9548-D7D5-D34F-9908-9C8B9AA7BFD0}" srcOrd="1" destOrd="0" presId="urn:microsoft.com/office/officeart/2005/8/layout/hierarchy2"/>
    <dgm:cxn modelId="{459CAAB1-9B3E-3D46-B6E5-522429145E2A}" type="presParOf" srcId="{4A001ADB-D0B5-E843-AE4C-3F8718D5820D}" destId="{4520C152-84B2-A747-86E2-1D7D105F72A6}" srcOrd="2" destOrd="0" presId="urn:microsoft.com/office/officeart/2005/8/layout/hierarchy2"/>
    <dgm:cxn modelId="{474472B4-ACD3-0046-8F82-A8E2A0BFB43F}" type="presParOf" srcId="{4520C152-84B2-A747-86E2-1D7D105F72A6}" destId="{C09F2444-3ED1-FA4B-9C01-3C971EA57DA7}" srcOrd="0" destOrd="0" presId="urn:microsoft.com/office/officeart/2005/8/layout/hierarchy2"/>
    <dgm:cxn modelId="{F5CFF778-6C39-A142-AF85-21C9072A229D}" type="presParOf" srcId="{4A001ADB-D0B5-E843-AE4C-3F8718D5820D}" destId="{F67C050B-BC94-D64D-862A-992EF154D6B4}" srcOrd="3" destOrd="0" presId="urn:microsoft.com/office/officeart/2005/8/layout/hierarchy2"/>
    <dgm:cxn modelId="{52099541-1488-E94C-8BBD-A8EFFDD15C68}" type="presParOf" srcId="{F67C050B-BC94-D64D-862A-992EF154D6B4}" destId="{D894D0F9-ECB6-C645-9855-77B26904141D}" srcOrd="0" destOrd="0" presId="urn:microsoft.com/office/officeart/2005/8/layout/hierarchy2"/>
    <dgm:cxn modelId="{10D211DD-6162-0D47-92EC-C4D94FE7B509}" type="presParOf" srcId="{F67C050B-BC94-D64D-862A-992EF154D6B4}" destId="{845DD9F0-53D4-6445-8D1C-BA5E70FE10C6}" srcOrd="1" destOrd="0" presId="urn:microsoft.com/office/officeart/2005/8/layout/hierarchy2"/>
    <dgm:cxn modelId="{E676A6CF-4ABA-974E-B844-419F1BCAAAA2}" type="presParOf" srcId="{845DD9F0-53D4-6445-8D1C-BA5E70FE10C6}" destId="{F0C93ECC-ACF2-0E4D-9BD5-6B7CEF581BDE}" srcOrd="0" destOrd="0" presId="urn:microsoft.com/office/officeart/2005/8/layout/hierarchy2"/>
    <dgm:cxn modelId="{BD42BA62-A893-9744-9B4F-30230C117E93}" type="presParOf" srcId="{F0C93ECC-ACF2-0E4D-9BD5-6B7CEF581BDE}" destId="{7D8CC170-7C90-B547-9F1D-6E552F6AC67B}" srcOrd="0" destOrd="0" presId="urn:microsoft.com/office/officeart/2005/8/layout/hierarchy2"/>
    <dgm:cxn modelId="{53EE6656-3D55-844C-8AB6-35AE8B9F098F}" type="presParOf" srcId="{845DD9F0-53D4-6445-8D1C-BA5E70FE10C6}" destId="{C1196A3D-51A0-CF4E-A629-8D34AF9F3646}" srcOrd="1" destOrd="0" presId="urn:microsoft.com/office/officeart/2005/8/layout/hierarchy2"/>
    <dgm:cxn modelId="{B5284D83-C40A-7749-A56F-66856896E86B}" type="presParOf" srcId="{C1196A3D-51A0-CF4E-A629-8D34AF9F3646}" destId="{C8A62201-C20E-6B44-B842-F322340714D6}" srcOrd="0" destOrd="0" presId="urn:microsoft.com/office/officeart/2005/8/layout/hierarchy2"/>
    <dgm:cxn modelId="{78D3FBD3-1339-0B46-B42A-CF982B611F71}" type="presParOf" srcId="{C1196A3D-51A0-CF4E-A629-8D34AF9F3646}" destId="{E4C7B843-0E07-5C42-9BAC-F215AE81FA9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39EDF8-D553-4D4A-BA8F-56179907B0E6}" type="doc">
      <dgm:prSet loTypeId="urn:microsoft.com/office/officeart/2008/layout/VerticalCurvedLis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BEEC497A-FD65-E146-BA08-8C9DF56F44A0}">
      <dgm:prSet phldrT="[Текст]"/>
      <dgm:spPr/>
      <dgm:t>
        <a:bodyPr/>
        <a:lstStyle/>
        <a:p>
          <a:r>
            <a:rPr lang="ru-RU" dirty="0"/>
            <a:t>для ведения огня</a:t>
          </a:r>
        </a:p>
      </dgm:t>
    </dgm:pt>
    <dgm:pt modelId="{F758454F-BC0D-314E-9898-B33666F8C163}" type="parTrans" cxnId="{6E72C7A2-977C-2940-AA9A-E46EEA871A5A}">
      <dgm:prSet/>
      <dgm:spPr/>
      <dgm:t>
        <a:bodyPr/>
        <a:lstStyle/>
        <a:p>
          <a:endParaRPr lang="ru-RU"/>
        </a:p>
      </dgm:t>
    </dgm:pt>
    <dgm:pt modelId="{1A5FDE49-82BC-D24B-A146-B12971A5D8DA}" type="sibTrans" cxnId="{6E72C7A2-977C-2940-AA9A-E46EEA871A5A}">
      <dgm:prSet/>
      <dgm:spPr/>
      <dgm:t>
        <a:bodyPr/>
        <a:lstStyle/>
        <a:p>
          <a:endParaRPr lang="ru-RU"/>
        </a:p>
      </dgm:t>
    </dgm:pt>
    <dgm:pt modelId="{E25BBCB9-BF99-B040-9DA7-FAB5425C8FEC}">
      <dgm:prSet/>
      <dgm:spPr/>
      <dgm:t>
        <a:bodyPr/>
        <a:lstStyle/>
        <a:p>
          <a:r>
            <a:rPr lang="ru-RU" dirty="0"/>
            <a:t>для наблюдения и управления огнем</a:t>
          </a:r>
        </a:p>
      </dgm:t>
    </dgm:pt>
    <dgm:pt modelId="{A04D75A9-1AEE-F447-AFA0-98E29ED27C98}" type="parTrans" cxnId="{E180F6A4-F1A2-5E4E-AF3F-122CD161CA23}">
      <dgm:prSet/>
      <dgm:spPr/>
      <dgm:t>
        <a:bodyPr/>
        <a:lstStyle/>
        <a:p>
          <a:endParaRPr lang="ru-RU"/>
        </a:p>
      </dgm:t>
    </dgm:pt>
    <dgm:pt modelId="{625C4EF0-C011-B241-BB55-E0BB3AD35706}" type="sibTrans" cxnId="{E180F6A4-F1A2-5E4E-AF3F-122CD161CA23}">
      <dgm:prSet/>
      <dgm:spPr/>
      <dgm:t>
        <a:bodyPr/>
        <a:lstStyle/>
        <a:p>
          <a:endParaRPr lang="ru-RU"/>
        </a:p>
      </dgm:t>
    </dgm:pt>
    <dgm:pt modelId="{0A1E1D0A-783D-5C4C-85BF-98B8D73F3716}">
      <dgm:prSet/>
      <dgm:spPr/>
      <dgm:t>
        <a:bodyPr/>
        <a:lstStyle/>
        <a:p>
          <a:r>
            <a:rPr lang="ru-RU" dirty="0"/>
            <a:t>для защиты личного состава</a:t>
          </a:r>
        </a:p>
      </dgm:t>
    </dgm:pt>
    <dgm:pt modelId="{20BCB031-91FC-5F44-85FE-AEC36E919623}" type="parTrans" cxnId="{CA80F563-2CA0-5345-9729-2CFD7AC1688F}">
      <dgm:prSet/>
      <dgm:spPr/>
      <dgm:t>
        <a:bodyPr/>
        <a:lstStyle/>
        <a:p>
          <a:endParaRPr lang="ru-RU"/>
        </a:p>
      </dgm:t>
    </dgm:pt>
    <dgm:pt modelId="{52944EBA-3A40-4845-A104-7DAB74F62C94}" type="sibTrans" cxnId="{CA80F563-2CA0-5345-9729-2CFD7AC1688F}">
      <dgm:prSet/>
      <dgm:spPr/>
      <dgm:t>
        <a:bodyPr/>
        <a:lstStyle/>
        <a:p>
          <a:endParaRPr lang="ru-RU"/>
        </a:p>
      </dgm:t>
    </dgm:pt>
    <dgm:pt modelId="{33C10916-AB1E-CB48-B175-972F67A9E8A6}">
      <dgm:prSet/>
      <dgm:spPr/>
      <dgm:t>
        <a:bodyPr/>
        <a:lstStyle/>
        <a:p>
          <a:r>
            <a:rPr lang="ru-RU" dirty="0"/>
            <a:t> для пунктов управления</a:t>
          </a:r>
        </a:p>
      </dgm:t>
    </dgm:pt>
    <dgm:pt modelId="{54F265F0-F622-524B-BEF3-661CF971ECD2}" type="parTrans" cxnId="{83CA542A-03AC-5C43-9A91-2E142ACCFD5C}">
      <dgm:prSet/>
      <dgm:spPr/>
      <dgm:t>
        <a:bodyPr/>
        <a:lstStyle/>
        <a:p>
          <a:endParaRPr lang="ru-RU"/>
        </a:p>
      </dgm:t>
    </dgm:pt>
    <dgm:pt modelId="{262F917E-3868-FA4D-B2FD-3BD3028A1EED}" type="sibTrans" cxnId="{83CA542A-03AC-5C43-9A91-2E142ACCFD5C}">
      <dgm:prSet/>
      <dgm:spPr/>
      <dgm:t>
        <a:bodyPr/>
        <a:lstStyle/>
        <a:p>
          <a:endParaRPr lang="ru-RU"/>
        </a:p>
      </dgm:t>
    </dgm:pt>
    <dgm:pt modelId="{DAE2974F-0E4E-7144-8220-CB02F32274E8}">
      <dgm:prSet/>
      <dgm:spPr/>
      <dgm:t>
        <a:bodyPr/>
        <a:lstStyle/>
        <a:p>
          <a:r>
            <a:rPr lang="ru-RU" dirty="0"/>
            <a:t> для медицинских пунктов и госпиталей</a:t>
          </a:r>
        </a:p>
      </dgm:t>
    </dgm:pt>
    <dgm:pt modelId="{9B89E087-B89A-234F-86D1-F5CF553B3CB2}" type="parTrans" cxnId="{53BFFEAF-9419-5D4C-9F7F-C15260B3795A}">
      <dgm:prSet/>
      <dgm:spPr/>
      <dgm:t>
        <a:bodyPr/>
        <a:lstStyle/>
        <a:p>
          <a:endParaRPr lang="ru-RU"/>
        </a:p>
      </dgm:t>
    </dgm:pt>
    <dgm:pt modelId="{B178BBF3-A43B-9D4D-86C8-856072D4E443}" type="sibTrans" cxnId="{53BFFEAF-9419-5D4C-9F7F-C15260B3795A}">
      <dgm:prSet/>
      <dgm:spPr/>
      <dgm:t>
        <a:bodyPr/>
        <a:lstStyle/>
        <a:p>
          <a:endParaRPr lang="ru-RU"/>
        </a:p>
      </dgm:t>
    </dgm:pt>
    <dgm:pt modelId="{3B334B15-C128-1449-B6EA-A83761B5D1B0}">
      <dgm:prSet/>
      <dgm:spPr/>
      <dgm:t>
        <a:bodyPr/>
        <a:lstStyle/>
        <a:p>
          <a:r>
            <a:rPr lang="ru-RU" dirty="0"/>
            <a:t>для защиты техники и материальных средств</a:t>
          </a:r>
        </a:p>
      </dgm:t>
    </dgm:pt>
    <dgm:pt modelId="{2D402C9D-A38E-1B43-8849-A582FA1C0849}" type="parTrans" cxnId="{F9FB4854-BA82-1D4F-8B94-759BD51B7FA4}">
      <dgm:prSet/>
      <dgm:spPr/>
      <dgm:t>
        <a:bodyPr/>
        <a:lstStyle/>
        <a:p>
          <a:endParaRPr lang="ru-RU"/>
        </a:p>
      </dgm:t>
    </dgm:pt>
    <dgm:pt modelId="{464FDB0C-59E8-AE45-B884-558E6217AA3D}" type="sibTrans" cxnId="{F9FB4854-BA82-1D4F-8B94-759BD51B7FA4}">
      <dgm:prSet/>
      <dgm:spPr/>
      <dgm:t>
        <a:bodyPr/>
        <a:lstStyle/>
        <a:p>
          <a:endParaRPr lang="ru-RU"/>
        </a:p>
      </dgm:t>
    </dgm:pt>
    <dgm:pt modelId="{8E1E7755-B4C9-F64B-9D43-9BD626C2E11F}" type="pres">
      <dgm:prSet presAssocID="{F339EDF8-D553-4D4A-BA8F-56179907B0E6}" presName="Name0" presStyleCnt="0">
        <dgm:presLayoutVars>
          <dgm:chMax val="7"/>
          <dgm:chPref val="7"/>
          <dgm:dir/>
        </dgm:presLayoutVars>
      </dgm:prSet>
      <dgm:spPr/>
    </dgm:pt>
    <dgm:pt modelId="{F5069C43-70E7-3142-BAFC-6F95D0317C36}" type="pres">
      <dgm:prSet presAssocID="{F339EDF8-D553-4D4A-BA8F-56179907B0E6}" presName="Name1" presStyleCnt="0"/>
      <dgm:spPr/>
    </dgm:pt>
    <dgm:pt modelId="{A883C172-FC42-BC4C-982E-69D5A302B102}" type="pres">
      <dgm:prSet presAssocID="{F339EDF8-D553-4D4A-BA8F-56179907B0E6}" presName="cycle" presStyleCnt="0"/>
      <dgm:spPr/>
    </dgm:pt>
    <dgm:pt modelId="{98CEB264-294E-8D4A-999B-3E7F09D91A3F}" type="pres">
      <dgm:prSet presAssocID="{F339EDF8-D553-4D4A-BA8F-56179907B0E6}" presName="srcNode" presStyleLbl="node1" presStyleIdx="0" presStyleCnt="6"/>
      <dgm:spPr/>
    </dgm:pt>
    <dgm:pt modelId="{88EEE653-3E7E-9F4E-A8EE-E15C34A1D138}" type="pres">
      <dgm:prSet presAssocID="{F339EDF8-D553-4D4A-BA8F-56179907B0E6}" presName="conn" presStyleLbl="parChTrans1D2" presStyleIdx="0" presStyleCnt="1"/>
      <dgm:spPr/>
    </dgm:pt>
    <dgm:pt modelId="{8A9468FD-B746-224F-920D-731DCF9C2C5A}" type="pres">
      <dgm:prSet presAssocID="{F339EDF8-D553-4D4A-BA8F-56179907B0E6}" presName="extraNode" presStyleLbl="node1" presStyleIdx="0" presStyleCnt="6"/>
      <dgm:spPr/>
    </dgm:pt>
    <dgm:pt modelId="{2526B418-20E1-CA42-BD07-11D95860C155}" type="pres">
      <dgm:prSet presAssocID="{F339EDF8-D553-4D4A-BA8F-56179907B0E6}" presName="dstNode" presStyleLbl="node1" presStyleIdx="0" presStyleCnt="6"/>
      <dgm:spPr/>
    </dgm:pt>
    <dgm:pt modelId="{4ECD573C-12C1-E140-BE42-25D6E919CB1A}" type="pres">
      <dgm:prSet presAssocID="{BEEC497A-FD65-E146-BA08-8C9DF56F44A0}" presName="text_1" presStyleLbl="node1" presStyleIdx="0" presStyleCnt="6">
        <dgm:presLayoutVars>
          <dgm:bulletEnabled val="1"/>
        </dgm:presLayoutVars>
      </dgm:prSet>
      <dgm:spPr/>
    </dgm:pt>
    <dgm:pt modelId="{09B51D49-6091-B242-8434-CACB718C5C47}" type="pres">
      <dgm:prSet presAssocID="{BEEC497A-FD65-E146-BA08-8C9DF56F44A0}" presName="accent_1" presStyleCnt="0"/>
      <dgm:spPr/>
    </dgm:pt>
    <dgm:pt modelId="{BB94B741-8536-2D49-A9B1-8476FF3F072B}" type="pres">
      <dgm:prSet presAssocID="{BEEC497A-FD65-E146-BA08-8C9DF56F44A0}" presName="accentRepeatNode" presStyleLbl="solidFgAcc1" presStyleIdx="0" presStyleCnt="6"/>
      <dgm:spPr/>
    </dgm:pt>
    <dgm:pt modelId="{669507D6-3E93-774C-B65E-B46E143E71C2}" type="pres">
      <dgm:prSet presAssocID="{E25BBCB9-BF99-B040-9DA7-FAB5425C8FEC}" presName="text_2" presStyleLbl="node1" presStyleIdx="1" presStyleCnt="6">
        <dgm:presLayoutVars>
          <dgm:bulletEnabled val="1"/>
        </dgm:presLayoutVars>
      </dgm:prSet>
      <dgm:spPr/>
    </dgm:pt>
    <dgm:pt modelId="{3DF655DD-F660-3D43-B57A-916D8D78AF57}" type="pres">
      <dgm:prSet presAssocID="{E25BBCB9-BF99-B040-9DA7-FAB5425C8FEC}" presName="accent_2" presStyleCnt="0"/>
      <dgm:spPr/>
    </dgm:pt>
    <dgm:pt modelId="{B23F3B11-5504-204B-B1D1-38A308EC1A18}" type="pres">
      <dgm:prSet presAssocID="{E25BBCB9-BF99-B040-9DA7-FAB5425C8FEC}" presName="accentRepeatNode" presStyleLbl="solidFgAcc1" presStyleIdx="1" presStyleCnt="6"/>
      <dgm:spPr/>
    </dgm:pt>
    <dgm:pt modelId="{F6CB03DF-F8BF-1040-A466-215ABB0E5F1C}" type="pres">
      <dgm:prSet presAssocID="{0A1E1D0A-783D-5C4C-85BF-98B8D73F3716}" presName="text_3" presStyleLbl="node1" presStyleIdx="2" presStyleCnt="6">
        <dgm:presLayoutVars>
          <dgm:bulletEnabled val="1"/>
        </dgm:presLayoutVars>
      </dgm:prSet>
      <dgm:spPr/>
    </dgm:pt>
    <dgm:pt modelId="{4DF7E30A-D51E-E448-A7E0-37BD40D20812}" type="pres">
      <dgm:prSet presAssocID="{0A1E1D0A-783D-5C4C-85BF-98B8D73F3716}" presName="accent_3" presStyleCnt="0"/>
      <dgm:spPr/>
    </dgm:pt>
    <dgm:pt modelId="{25DAE358-3FB6-CA47-B04A-38F5AD7C24C3}" type="pres">
      <dgm:prSet presAssocID="{0A1E1D0A-783D-5C4C-85BF-98B8D73F3716}" presName="accentRepeatNode" presStyleLbl="solidFgAcc1" presStyleIdx="2" presStyleCnt="6"/>
      <dgm:spPr/>
    </dgm:pt>
    <dgm:pt modelId="{1383972F-BFE5-434E-880C-09D09B472B81}" type="pres">
      <dgm:prSet presAssocID="{33C10916-AB1E-CB48-B175-972F67A9E8A6}" presName="text_4" presStyleLbl="node1" presStyleIdx="3" presStyleCnt="6">
        <dgm:presLayoutVars>
          <dgm:bulletEnabled val="1"/>
        </dgm:presLayoutVars>
      </dgm:prSet>
      <dgm:spPr/>
    </dgm:pt>
    <dgm:pt modelId="{7FAB7D34-8203-A348-9DD8-EE126964CBEE}" type="pres">
      <dgm:prSet presAssocID="{33C10916-AB1E-CB48-B175-972F67A9E8A6}" presName="accent_4" presStyleCnt="0"/>
      <dgm:spPr/>
    </dgm:pt>
    <dgm:pt modelId="{BA01744C-E264-7C48-8E43-939BE0F29931}" type="pres">
      <dgm:prSet presAssocID="{33C10916-AB1E-CB48-B175-972F67A9E8A6}" presName="accentRepeatNode" presStyleLbl="solidFgAcc1" presStyleIdx="3" presStyleCnt="6"/>
      <dgm:spPr/>
    </dgm:pt>
    <dgm:pt modelId="{7AFD1C9B-13AC-1144-AD5F-C5DAC5E20DE3}" type="pres">
      <dgm:prSet presAssocID="{DAE2974F-0E4E-7144-8220-CB02F32274E8}" presName="text_5" presStyleLbl="node1" presStyleIdx="4" presStyleCnt="6">
        <dgm:presLayoutVars>
          <dgm:bulletEnabled val="1"/>
        </dgm:presLayoutVars>
      </dgm:prSet>
      <dgm:spPr/>
    </dgm:pt>
    <dgm:pt modelId="{2606426B-8CB8-A448-8680-998D7699D99E}" type="pres">
      <dgm:prSet presAssocID="{DAE2974F-0E4E-7144-8220-CB02F32274E8}" presName="accent_5" presStyleCnt="0"/>
      <dgm:spPr/>
    </dgm:pt>
    <dgm:pt modelId="{F6DDD163-53C0-994D-8586-B8C613DEA5DE}" type="pres">
      <dgm:prSet presAssocID="{DAE2974F-0E4E-7144-8220-CB02F32274E8}" presName="accentRepeatNode" presStyleLbl="solidFgAcc1" presStyleIdx="4" presStyleCnt="6"/>
      <dgm:spPr/>
    </dgm:pt>
    <dgm:pt modelId="{0797C36C-A6E0-C545-9238-1F0ECA1FE426}" type="pres">
      <dgm:prSet presAssocID="{3B334B15-C128-1449-B6EA-A83761B5D1B0}" presName="text_6" presStyleLbl="node1" presStyleIdx="5" presStyleCnt="6">
        <dgm:presLayoutVars>
          <dgm:bulletEnabled val="1"/>
        </dgm:presLayoutVars>
      </dgm:prSet>
      <dgm:spPr/>
    </dgm:pt>
    <dgm:pt modelId="{795C9A42-9AFA-3046-8087-8C8342689534}" type="pres">
      <dgm:prSet presAssocID="{3B334B15-C128-1449-B6EA-A83761B5D1B0}" presName="accent_6" presStyleCnt="0"/>
      <dgm:spPr/>
    </dgm:pt>
    <dgm:pt modelId="{A3B85975-4AB6-BD4F-A272-FC8909BB9126}" type="pres">
      <dgm:prSet presAssocID="{3B334B15-C128-1449-B6EA-A83761B5D1B0}" presName="accentRepeatNode" presStyleLbl="solidFgAcc1" presStyleIdx="5" presStyleCnt="6"/>
      <dgm:spPr/>
    </dgm:pt>
  </dgm:ptLst>
  <dgm:cxnLst>
    <dgm:cxn modelId="{959D1925-A169-2C45-8D00-7503D5758AE6}" type="presOf" srcId="{0A1E1D0A-783D-5C4C-85BF-98B8D73F3716}" destId="{F6CB03DF-F8BF-1040-A466-215ABB0E5F1C}" srcOrd="0" destOrd="0" presId="urn:microsoft.com/office/officeart/2008/layout/VerticalCurvedList"/>
    <dgm:cxn modelId="{83CA542A-03AC-5C43-9A91-2E142ACCFD5C}" srcId="{F339EDF8-D553-4D4A-BA8F-56179907B0E6}" destId="{33C10916-AB1E-CB48-B175-972F67A9E8A6}" srcOrd="3" destOrd="0" parTransId="{54F265F0-F622-524B-BEF3-661CF971ECD2}" sibTransId="{262F917E-3868-FA4D-B2FD-3BD3028A1EED}"/>
    <dgm:cxn modelId="{224F8046-63CC-FD42-86A8-CBEB9F93596D}" type="presOf" srcId="{33C10916-AB1E-CB48-B175-972F67A9E8A6}" destId="{1383972F-BFE5-434E-880C-09D09B472B81}" srcOrd="0" destOrd="0" presId="urn:microsoft.com/office/officeart/2008/layout/VerticalCurvedList"/>
    <dgm:cxn modelId="{F9FB4854-BA82-1D4F-8B94-759BD51B7FA4}" srcId="{F339EDF8-D553-4D4A-BA8F-56179907B0E6}" destId="{3B334B15-C128-1449-B6EA-A83761B5D1B0}" srcOrd="5" destOrd="0" parTransId="{2D402C9D-A38E-1B43-8849-A582FA1C0849}" sibTransId="{464FDB0C-59E8-AE45-B884-558E6217AA3D}"/>
    <dgm:cxn modelId="{CA80F563-2CA0-5345-9729-2CFD7AC1688F}" srcId="{F339EDF8-D553-4D4A-BA8F-56179907B0E6}" destId="{0A1E1D0A-783D-5C4C-85BF-98B8D73F3716}" srcOrd="2" destOrd="0" parTransId="{20BCB031-91FC-5F44-85FE-AEC36E919623}" sibTransId="{52944EBA-3A40-4845-A104-7DAB74F62C94}"/>
    <dgm:cxn modelId="{2B26FF92-2103-2544-BE56-C982A01C53B4}" type="presOf" srcId="{F339EDF8-D553-4D4A-BA8F-56179907B0E6}" destId="{8E1E7755-B4C9-F64B-9D43-9BD626C2E11F}" srcOrd="0" destOrd="0" presId="urn:microsoft.com/office/officeart/2008/layout/VerticalCurvedList"/>
    <dgm:cxn modelId="{F098B89B-C1A3-734B-A756-D3EE220CF66F}" type="presOf" srcId="{E25BBCB9-BF99-B040-9DA7-FAB5425C8FEC}" destId="{669507D6-3E93-774C-B65E-B46E143E71C2}" srcOrd="0" destOrd="0" presId="urn:microsoft.com/office/officeart/2008/layout/VerticalCurvedList"/>
    <dgm:cxn modelId="{6E72C7A2-977C-2940-AA9A-E46EEA871A5A}" srcId="{F339EDF8-D553-4D4A-BA8F-56179907B0E6}" destId="{BEEC497A-FD65-E146-BA08-8C9DF56F44A0}" srcOrd="0" destOrd="0" parTransId="{F758454F-BC0D-314E-9898-B33666F8C163}" sibTransId="{1A5FDE49-82BC-D24B-A146-B12971A5D8DA}"/>
    <dgm:cxn modelId="{B1D3A3A4-9066-334F-8A13-D0AB61766B06}" type="presOf" srcId="{1A5FDE49-82BC-D24B-A146-B12971A5D8DA}" destId="{88EEE653-3E7E-9F4E-A8EE-E15C34A1D138}" srcOrd="0" destOrd="0" presId="urn:microsoft.com/office/officeart/2008/layout/VerticalCurvedList"/>
    <dgm:cxn modelId="{E180F6A4-F1A2-5E4E-AF3F-122CD161CA23}" srcId="{F339EDF8-D553-4D4A-BA8F-56179907B0E6}" destId="{E25BBCB9-BF99-B040-9DA7-FAB5425C8FEC}" srcOrd="1" destOrd="0" parTransId="{A04D75A9-1AEE-F447-AFA0-98E29ED27C98}" sibTransId="{625C4EF0-C011-B241-BB55-E0BB3AD35706}"/>
    <dgm:cxn modelId="{53BFFEAF-9419-5D4C-9F7F-C15260B3795A}" srcId="{F339EDF8-D553-4D4A-BA8F-56179907B0E6}" destId="{DAE2974F-0E4E-7144-8220-CB02F32274E8}" srcOrd="4" destOrd="0" parTransId="{9B89E087-B89A-234F-86D1-F5CF553B3CB2}" sibTransId="{B178BBF3-A43B-9D4D-86C8-856072D4E443}"/>
    <dgm:cxn modelId="{DA9001C1-CDCC-A044-BF05-E0DAFAAA4DA0}" type="presOf" srcId="{BEEC497A-FD65-E146-BA08-8C9DF56F44A0}" destId="{4ECD573C-12C1-E140-BE42-25D6E919CB1A}" srcOrd="0" destOrd="0" presId="urn:microsoft.com/office/officeart/2008/layout/VerticalCurvedList"/>
    <dgm:cxn modelId="{C13F61EA-100A-F249-A795-1C935569B7EE}" type="presOf" srcId="{3B334B15-C128-1449-B6EA-A83761B5D1B0}" destId="{0797C36C-A6E0-C545-9238-1F0ECA1FE426}" srcOrd="0" destOrd="0" presId="urn:microsoft.com/office/officeart/2008/layout/VerticalCurvedList"/>
    <dgm:cxn modelId="{0C2FFAFE-B48A-9845-878E-8B199DAE7C24}" type="presOf" srcId="{DAE2974F-0E4E-7144-8220-CB02F32274E8}" destId="{7AFD1C9B-13AC-1144-AD5F-C5DAC5E20DE3}" srcOrd="0" destOrd="0" presId="urn:microsoft.com/office/officeart/2008/layout/VerticalCurvedList"/>
    <dgm:cxn modelId="{E45ADFC0-9080-1648-B300-57B2149CEB40}" type="presParOf" srcId="{8E1E7755-B4C9-F64B-9D43-9BD626C2E11F}" destId="{F5069C43-70E7-3142-BAFC-6F95D0317C36}" srcOrd="0" destOrd="0" presId="urn:microsoft.com/office/officeart/2008/layout/VerticalCurvedList"/>
    <dgm:cxn modelId="{7C428BB2-4DDE-5A44-91F2-D5AE26093780}" type="presParOf" srcId="{F5069C43-70E7-3142-BAFC-6F95D0317C36}" destId="{A883C172-FC42-BC4C-982E-69D5A302B102}" srcOrd="0" destOrd="0" presId="urn:microsoft.com/office/officeart/2008/layout/VerticalCurvedList"/>
    <dgm:cxn modelId="{95923269-53B0-8540-AC22-CB896C74B57A}" type="presParOf" srcId="{A883C172-FC42-BC4C-982E-69D5A302B102}" destId="{98CEB264-294E-8D4A-999B-3E7F09D91A3F}" srcOrd="0" destOrd="0" presId="urn:microsoft.com/office/officeart/2008/layout/VerticalCurvedList"/>
    <dgm:cxn modelId="{DE5FE993-E066-F34B-8C91-3BD687F99CFF}" type="presParOf" srcId="{A883C172-FC42-BC4C-982E-69D5A302B102}" destId="{88EEE653-3E7E-9F4E-A8EE-E15C34A1D138}" srcOrd="1" destOrd="0" presId="urn:microsoft.com/office/officeart/2008/layout/VerticalCurvedList"/>
    <dgm:cxn modelId="{AF179F8E-B878-1246-9745-7DB97F921131}" type="presParOf" srcId="{A883C172-FC42-BC4C-982E-69D5A302B102}" destId="{8A9468FD-B746-224F-920D-731DCF9C2C5A}" srcOrd="2" destOrd="0" presId="urn:microsoft.com/office/officeart/2008/layout/VerticalCurvedList"/>
    <dgm:cxn modelId="{FFD7D5EB-2764-D449-8500-09B05C793B95}" type="presParOf" srcId="{A883C172-FC42-BC4C-982E-69D5A302B102}" destId="{2526B418-20E1-CA42-BD07-11D95860C155}" srcOrd="3" destOrd="0" presId="urn:microsoft.com/office/officeart/2008/layout/VerticalCurvedList"/>
    <dgm:cxn modelId="{1F65313E-C785-FF4F-ABD4-1F5CC84D1674}" type="presParOf" srcId="{F5069C43-70E7-3142-BAFC-6F95D0317C36}" destId="{4ECD573C-12C1-E140-BE42-25D6E919CB1A}" srcOrd="1" destOrd="0" presId="urn:microsoft.com/office/officeart/2008/layout/VerticalCurvedList"/>
    <dgm:cxn modelId="{9BF7C8DD-9D13-1A45-95F4-4A0D0674054F}" type="presParOf" srcId="{F5069C43-70E7-3142-BAFC-6F95D0317C36}" destId="{09B51D49-6091-B242-8434-CACB718C5C47}" srcOrd="2" destOrd="0" presId="urn:microsoft.com/office/officeart/2008/layout/VerticalCurvedList"/>
    <dgm:cxn modelId="{4B60E2AB-6262-5F48-B927-A78D1CDB2B86}" type="presParOf" srcId="{09B51D49-6091-B242-8434-CACB718C5C47}" destId="{BB94B741-8536-2D49-A9B1-8476FF3F072B}" srcOrd="0" destOrd="0" presId="urn:microsoft.com/office/officeart/2008/layout/VerticalCurvedList"/>
    <dgm:cxn modelId="{34969681-8041-D64D-A8A7-EB65DC6BDCAA}" type="presParOf" srcId="{F5069C43-70E7-3142-BAFC-6F95D0317C36}" destId="{669507D6-3E93-774C-B65E-B46E143E71C2}" srcOrd="3" destOrd="0" presId="urn:microsoft.com/office/officeart/2008/layout/VerticalCurvedList"/>
    <dgm:cxn modelId="{E83E295B-D483-7146-9FF9-16FF6D2EE8F2}" type="presParOf" srcId="{F5069C43-70E7-3142-BAFC-6F95D0317C36}" destId="{3DF655DD-F660-3D43-B57A-916D8D78AF57}" srcOrd="4" destOrd="0" presId="urn:microsoft.com/office/officeart/2008/layout/VerticalCurvedList"/>
    <dgm:cxn modelId="{4983CDEE-5BA7-6040-8533-074E1CB4BC9B}" type="presParOf" srcId="{3DF655DD-F660-3D43-B57A-916D8D78AF57}" destId="{B23F3B11-5504-204B-B1D1-38A308EC1A18}" srcOrd="0" destOrd="0" presId="urn:microsoft.com/office/officeart/2008/layout/VerticalCurvedList"/>
    <dgm:cxn modelId="{651238D3-B6D5-3C42-82BF-8F2F5E61721A}" type="presParOf" srcId="{F5069C43-70E7-3142-BAFC-6F95D0317C36}" destId="{F6CB03DF-F8BF-1040-A466-215ABB0E5F1C}" srcOrd="5" destOrd="0" presId="urn:microsoft.com/office/officeart/2008/layout/VerticalCurvedList"/>
    <dgm:cxn modelId="{2E313680-F822-4540-B812-999997901D56}" type="presParOf" srcId="{F5069C43-70E7-3142-BAFC-6F95D0317C36}" destId="{4DF7E30A-D51E-E448-A7E0-37BD40D20812}" srcOrd="6" destOrd="0" presId="urn:microsoft.com/office/officeart/2008/layout/VerticalCurvedList"/>
    <dgm:cxn modelId="{40112E2D-C083-EC48-9174-386CABE37EC0}" type="presParOf" srcId="{4DF7E30A-D51E-E448-A7E0-37BD40D20812}" destId="{25DAE358-3FB6-CA47-B04A-38F5AD7C24C3}" srcOrd="0" destOrd="0" presId="urn:microsoft.com/office/officeart/2008/layout/VerticalCurvedList"/>
    <dgm:cxn modelId="{FAF97F6D-89C5-FD41-9AA3-A20DC0794D1F}" type="presParOf" srcId="{F5069C43-70E7-3142-BAFC-6F95D0317C36}" destId="{1383972F-BFE5-434E-880C-09D09B472B81}" srcOrd="7" destOrd="0" presId="urn:microsoft.com/office/officeart/2008/layout/VerticalCurvedList"/>
    <dgm:cxn modelId="{F31F2D80-84E1-754E-A602-F8F0B0D2864D}" type="presParOf" srcId="{F5069C43-70E7-3142-BAFC-6F95D0317C36}" destId="{7FAB7D34-8203-A348-9DD8-EE126964CBEE}" srcOrd="8" destOrd="0" presId="urn:microsoft.com/office/officeart/2008/layout/VerticalCurvedList"/>
    <dgm:cxn modelId="{019F6B5D-A1AF-D742-BE7F-CBE048F281EB}" type="presParOf" srcId="{7FAB7D34-8203-A348-9DD8-EE126964CBEE}" destId="{BA01744C-E264-7C48-8E43-939BE0F29931}" srcOrd="0" destOrd="0" presId="urn:microsoft.com/office/officeart/2008/layout/VerticalCurvedList"/>
    <dgm:cxn modelId="{F4304013-32D6-0046-8F7F-216545E0404A}" type="presParOf" srcId="{F5069C43-70E7-3142-BAFC-6F95D0317C36}" destId="{7AFD1C9B-13AC-1144-AD5F-C5DAC5E20DE3}" srcOrd="9" destOrd="0" presId="urn:microsoft.com/office/officeart/2008/layout/VerticalCurvedList"/>
    <dgm:cxn modelId="{EE469835-7C56-5E43-B181-870ADDBC7E48}" type="presParOf" srcId="{F5069C43-70E7-3142-BAFC-6F95D0317C36}" destId="{2606426B-8CB8-A448-8680-998D7699D99E}" srcOrd="10" destOrd="0" presId="urn:microsoft.com/office/officeart/2008/layout/VerticalCurvedList"/>
    <dgm:cxn modelId="{5CE516C0-5B98-FC4B-A5AA-C5B82C685BD0}" type="presParOf" srcId="{2606426B-8CB8-A448-8680-998D7699D99E}" destId="{F6DDD163-53C0-994D-8586-B8C613DEA5DE}" srcOrd="0" destOrd="0" presId="urn:microsoft.com/office/officeart/2008/layout/VerticalCurvedList"/>
    <dgm:cxn modelId="{4757911B-9EFC-A84D-AE9A-D29721ED2070}" type="presParOf" srcId="{F5069C43-70E7-3142-BAFC-6F95D0317C36}" destId="{0797C36C-A6E0-C545-9238-1F0ECA1FE426}" srcOrd="11" destOrd="0" presId="urn:microsoft.com/office/officeart/2008/layout/VerticalCurvedList"/>
    <dgm:cxn modelId="{7AF14571-7E55-C04A-8FF1-D47997D07EB0}" type="presParOf" srcId="{F5069C43-70E7-3142-BAFC-6F95D0317C36}" destId="{795C9A42-9AFA-3046-8087-8C8342689534}" srcOrd="12" destOrd="0" presId="urn:microsoft.com/office/officeart/2008/layout/VerticalCurvedList"/>
    <dgm:cxn modelId="{89F754C7-BE5E-C145-96B7-B8C16D5B9C66}" type="presParOf" srcId="{795C9A42-9AFA-3046-8087-8C8342689534}" destId="{A3B85975-4AB6-BD4F-A272-FC8909BB912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036C5E-62F7-904C-9391-C598B0435611}" type="doc">
      <dgm:prSet loTypeId="urn:microsoft.com/office/officeart/2005/8/layout/cycle7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F05567A6-DB83-9645-82C4-81B47C33DE82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ru-RU" dirty="0"/>
            <a:t>Окопы</a:t>
          </a:r>
        </a:p>
      </dgm:t>
    </dgm:pt>
    <dgm:pt modelId="{D16FE2A1-5238-8147-9F21-4C9ADDC6127E}" type="parTrans" cxnId="{CABEA2E4-18C1-BA45-AB15-236732D47B88}">
      <dgm:prSet/>
      <dgm:spPr/>
      <dgm:t>
        <a:bodyPr/>
        <a:lstStyle/>
        <a:p>
          <a:endParaRPr lang="ru-RU"/>
        </a:p>
      </dgm:t>
    </dgm:pt>
    <dgm:pt modelId="{51A52969-CC80-C943-B004-6EF9E78A098E}" type="sibTrans" cxnId="{CABEA2E4-18C1-BA45-AB15-236732D47B88}">
      <dgm:prSet/>
      <dgm:spPr/>
      <dgm:t>
        <a:bodyPr/>
        <a:lstStyle/>
        <a:p>
          <a:endParaRPr lang="ru-RU"/>
        </a:p>
      </dgm:t>
    </dgm:pt>
    <dgm:pt modelId="{6F4535F6-E1F4-DB4A-A626-CC1607339F57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ru-RU" dirty="0"/>
            <a:t>Траншеи</a:t>
          </a:r>
        </a:p>
      </dgm:t>
    </dgm:pt>
    <dgm:pt modelId="{5E040443-BC60-2540-A895-90AE5C82003C}" type="parTrans" cxnId="{FD9C2D9B-9FE0-3947-B4FC-729024BB36CB}">
      <dgm:prSet/>
      <dgm:spPr/>
      <dgm:t>
        <a:bodyPr/>
        <a:lstStyle/>
        <a:p>
          <a:endParaRPr lang="ru-RU"/>
        </a:p>
      </dgm:t>
    </dgm:pt>
    <dgm:pt modelId="{4F6CA970-975E-8540-B9E0-2B74BD663C57}" type="sibTrans" cxnId="{FD9C2D9B-9FE0-3947-B4FC-729024BB36CB}">
      <dgm:prSet/>
      <dgm:spPr/>
      <dgm:t>
        <a:bodyPr/>
        <a:lstStyle/>
        <a:p>
          <a:endParaRPr lang="ru-RU"/>
        </a:p>
      </dgm:t>
    </dgm:pt>
    <dgm:pt modelId="{AB23BB47-2737-414E-B988-56D067527536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ru-RU" dirty="0"/>
            <a:t>Ходы сообщения</a:t>
          </a:r>
        </a:p>
      </dgm:t>
    </dgm:pt>
    <dgm:pt modelId="{9441AF39-AA90-0B4E-8B72-8DBA0F543820}" type="parTrans" cxnId="{0AB76381-44D0-A04E-AAEF-E63FD9877EB6}">
      <dgm:prSet/>
      <dgm:spPr/>
      <dgm:t>
        <a:bodyPr/>
        <a:lstStyle/>
        <a:p>
          <a:endParaRPr lang="ru-RU"/>
        </a:p>
      </dgm:t>
    </dgm:pt>
    <dgm:pt modelId="{2C1B8C12-6E45-2543-ADF0-E2D6D81C4617}" type="sibTrans" cxnId="{0AB76381-44D0-A04E-AAEF-E63FD9877EB6}">
      <dgm:prSet/>
      <dgm:spPr/>
      <dgm:t>
        <a:bodyPr/>
        <a:lstStyle/>
        <a:p>
          <a:endParaRPr lang="ru-RU"/>
        </a:p>
      </dgm:t>
    </dgm:pt>
    <dgm:pt modelId="{6CA498EF-D903-A44E-A33B-B61F3EFFFF74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ru-RU" dirty="0"/>
            <a:t>Сооружения различного типа</a:t>
          </a:r>
        </a:p>
      </dgm:t>
    </dgm:pt>
    <dgm:pt modelId="{6D6CE977-54DB-2E42-B193-57BA2284EF51}" type="parTrans" cxnId="{EF79DEB8-A0E1-BC45-B785-C46630D7FE6E}">
      <dgm:prSet/>
      <dgm:spPr/>
      <dgm:t>
        <a:bodyPr/>
        <a:lstStyle/>
        <a:p>
          <a:endParaRPr lang="ru-RU"/>
        </a:p>
      </dgm:t>
    </dgm:pt>
    <dgm:pt modelId="{EB0B4FFA-BF9A-D541-8382-E536A9F1EBF3}" type="sibTrans" cxnId="{EF79DEB8-A0E1-BC45-B785-C46630D7FE6E}">
      <dgm:prSet/>
      <dgm:spPr/>
      <dgm:t>
        <a:bodyPr/>
        <a:lstStyle/>
        <a:p>
          <a:endParaRPr lang="ru-RU"/>
        </a:p>
      </dgm:t>
    </dgm:pt>
    <dgm:pt modelId="{7019BA7F-58E1-274B-B649-79F6242CCCFB}">
      <dgm:prSet phldrT="[Текст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ru-RU" dirty="0"/>
            <a:t>Укрытия различного типа</a:t>
          </a:r>
        </a:p>
      </dgm:t>
    </dgm:pt>
    <dgm:pt modelId="{10BD0387-6B4C-1444-9055-5FFD16EA4398}" type="parTrans" cxnId="{A9C2E2D0-1E46-784C-A389-DD2A6417C051}">
      <dgm:prSet/>
      <dgm:spPr/>
      <dgm:t>
        <a:bodyPr/>
        <a:lstStyle/>
        <a:p>
          <a:endParaRPr lang="ru-RU"/>
        </a:p>
      </dgm:t>
    </dgm:pt>
    <dgm:pt modelId="{FAC77C0C-3FCB-304C-8900-246D13372BEE}" type="sibTrans" cxnId="{A9C2E2D0-1E46-784C-A389-DD2A6417C051}">
      <dgm:prSet/>
      <dgm:spPr/>
      <dgm:t>
        <a:bodyPr/>
        <a:lstStyle/>
        <a:p>
          <a:endParaRPr lang="ru-RU"/>
        </a:p>
      </dgm:t>
    </dgm:pt>
    <dgm:pt modelId="{4AB9F322-3373-C243-882F-FE54F4A7289B}" type="pres">
      <dgm:prSet presAssocID="{53036C5E-62F7-904C-9391-C598B0435611}" presName="Name0" presStyleCnt="0">
        <dgm:presLayoutVars>
          <dgm:dir/>
          <dgm:resizeHandles val="exact"/>
        </dgm:presLayoutVars>
      </dgm:prSet>
      <dgm:spPr/>
    </dgm:pt>
    <dgm:pt modelId="{BA757776-9D1B-F54C-9114-056EF97394A5}" type="pres">
      <dgm:prSet presAssocID="{F05567A6-DB83-9645-82C4-81B47C33DE82}" presName="node" presStyleLbl="node1" presStyleIdx="0" presStyleCnt="5" custScaleX="144600" custScaleY="160550" custRadScaleRad="83538" custRadScaleInc="-3673">
        <dgm:presLayoutVars>
          <dgm:bulletEnabled val="1"/>
        </dgm:presLayoutVars>
      </dgm:prSet>
      <dgm:spPr/>
    </dgm:pt>
    <dgm:pt modelId="{3C521B61-E3EB-DD42-96F9-5A884B45EC55}" type="pres">
      <dgm:prSet presAssocID="{51A52969-CC80-C943-B004-6EF9E78A098E}" presName="sibTrans" presStyleLbl="sibTrans2D1" presStyleIdx="0" presStyleCnt="5"/>
      <dgm:spPr/>
    </dgm:pt>
    <dgm:pt modelId="{5E48D658-7261-924B-A6EB-5A28156AE146}" type="pres">
      <dgm:prSet presAssocID="{51A52969-CC80-C943-B004-6EF9E78A098E}" presName="connectorText" presStyleLbl="sibTrans2D1" presStyleIdx="0" presStyleCnt="5"/>
      <dgm:spPr/>
    </dgm:pt>
    <dgm:pt modelId="{5D11B608-0825-4C4D-8917-7BAFA34C01D1}" type="pres">
      <dgm:prSet presAssocID="{6F4535F6-E1F4-DB4A-A626-CC1607339F57}" presName="node" presStyleLbl="node1" presStyleIdx="1" presStyleCnt="5" custScaleX="149748" custScaleY="172235" custRadScaleRad="124530" custRadScaleInc="16872">
        <dgm:presLayoutVars>
          <dgm:bulletEnabled val="1"/>
        </dgm:presLayoutVars>
      </dgm:prSet>
      <dgm:spPr/>
    </dgm:pt>
    <dgm:pt modelId="{E2D9289A-51BE-5C44-B058-8EC1BECE87AD}" type="pres">
      <dgm:prSet presAssocID="{4F6CA970-975E-8540-B9E0-2B74BD663C57}" presName="sibTrans" presStyleLbl="sibTrans2D1" presStyleIdx="1" presStyleCnt="5"/>
      <dgm:spPr/>
    </dgm:pt>
    <dgm:pt modelId="{667C12F1-4F9D-C349-923E-D3D16257FCAA}" type="pres">
      <dgm:prSet presAssocID="{4F6CA970-975E-8540-B9E0-2B74BD663C57}" presName="connectorText" presStyleLbl="sibTrans2D1" presStyleIdx="1" presStyleCnt="5"/>
      <dgm:spPr/>
    </dgm:pt>
    <dgm:pt modelId="{DB0A0E85-58C9-114B-BC2C-6B810C40E349}" type="pres">
      <dgm:prSet presAssocID="{AB23BB47-2737-414E-B988-56D067527536}" presName="node" presStyleLbl="node1" presStyleIdx="2" presStyleCnt="5" custScaleX="159914" custScaleY="150349" custRadScaleRad="68900" custRadScaleInc="-46977">
        <dgm:presLayoutVars>
          <dgm:bulletEnabled val="1"/>
        </dgm:presLayoutVars>
      </dgm:prSet>
      <dgm:spPr/>
    </dgm:pt>
    <dgm:pt modelId="{9F4FA8AB-6FC8-A248-A7C1-2228E62D5F15}" type="pres">
      <dgm:prSet presAssocID="{2C1B8C12-6E45-2543-ADF0-E2D6D81C4617}" presName="sibTrans" presStyleLbl="sibTrans2D1" presStyleIdx="2" presStyleCnt="5"/>
      <dgm:spPr/>
    </dgm:pt>
    <dgm:pt modelId="{8F9FD33C-0402-DC41-BBC0-02274450B21F}" type="pres">
      <dgm:prSet presAssocID="{2C1B8C12-6E45-2543-ADF0-E2D6D81C4617}" presName="connectorText" presStyleLbl="sibTrans2D1" presStyleIdx="2" presStyleCnt="5"/>
      <dgm:spPr/>
    </dgm:pt>
    <dgm:pt modelId="{A5B1050A-3ED2-8944-85AF-19D3765A0C25}" type="pres">
      <dgm:prSet presAssocID="{6CA498EF-D903-A44E-A33B-B61F3EFFFF74}" presName="node" presStyleLbl="node1" presStyleIdx="3" presStyleCnt="5" custScaleX="153353" custScaleY="156032" custRadScaleRad="84089" custRadScaleInc="72247">
        <dgm:presLayoutVars>
          <dgm:bulletEnabled val="1"/>
        </dgm:presLayoutVars>
      </dgm:prSet>
      <dgm:spPr/>
    </dgm:pt>
    <dgm:pt modelId="{DF3E6D16-5D60-6E4D-AEF1-777F9D245585}" type="pres">
      <dgm:prSet presAssocID="{EB0B4FFA-BF9A-D541-8382-E536A9F1EBF3}" presName="sibTrans" presStyleLbl="sibTrans2D1" presStyleIdx="3" presStyleCnt="5"/>
      <dgm:spPr/>
    </dgm:pt>
    <dgm:pt modelId="{CDF11894-CF6B-9F41-941B-FD9EC2F0B411}" type="pres">
      <dgm:prSet presAssocID="{EB0B4FFA-BF9A-D541-8382-E536A9F1EBF3}" presName="connectorText" presStyleLbl="sibTrans2D1" presStyleIdx="3" presStyleCnt="5"/>
      <dgm:spPr/>
    </dgm:pt>
    <dgm:pt modelId="{05985DC5-0425-E348-B1B3-7A162926775F}" type="pres">
      <dgm:prSet presAssocID="{7019BA7F-58E1-274B-B649-79F6242CCCFB}" presName="node" presStyleLbl="node1" presStyleIdx="4" presStyleCnt="5" custScaleX="147868" custScaleY="172235" custRadScaleRad="125966" custRadScaleInc="-13250">
        <dgm:presLayoutVars>
          <dgm:bulletEnabled val="1"/>
        </dgm:presLayoutVars>
      </dgm:prSet>
      <dgm:spPr/>
    </dgm:pt>
    <dgm:pt modelId="{90A7E941-CC08-8B42-B9A3-3E5D40F380BF}" type="pres">
      <dgm:prSet presAssocID="{FAC77C0C-3FCB-304C-8900-246D13372BEE}" presName="sibTrans" presStyleLbl="sibTrans2D1" presStyleIdx="4" presStyleCnt="5"/>
      <dgm:spPr/>
    </dgm:pt>
    <dgm:pt modelId="{822CA4BC-F6B8-7941-898B-FAC1EF380302}" type="pres">
      <dgm:prSet presAssocID="{FAC77C0C-3FCB-304C-8900-246D13372BEE}" presName="connectorText" presStyleLbl="sibTrans2D1" presStyleIdx="4" presStyleCnt="5"/>
      <dgm:spPr/>
    </dgm:pt>
  </dgm:ptLst>
  <dgm:cxnLst>
    <dgm:cxn modelId="{6FCD4A1D-FD18-374D-B6B3-7B20C4022239}" type="presOf" srcId="{4F6CA970-975E-8540-B9E0-2B74BD663C57}" destId="{667C12F1-4F9D-C349-923E-D3D16257FCAA}" srcOrd="1" destOrd="0" presId="urn:microsoft.com/office/officeart/2005/8/layout/cycle7"/>
    <dgm:cxn modelId="{4669A626-9F9F-8D4A-A5D9-5AD80550E06D}" type="presOf" srcId="{6F4535F6-E1F4-DB4A-A626-CC1607339F57}" destId="{5D11B608-0825-4C4D-8917-7BAFA34C01D1}" srcOrd="0" destOrd="0" presId="urn:microsoft.com/office/officeart/2005/8/layout/cycle7"/>
    <dgm:cxn modelId="{1ACAA246-2026-834D-A9B1-629D6F7871F8}" type="presOf" srcId="{51A52969-CC80-C943-B004-6EF9E78A098E}" destId="{3C521B61-E3EB-DD42-96F9-5A884B45EC55}" srcOrd="0" destOrd="0" presId="urn:microsoft.com/office/officeart/2005/8/layout/cycle7"/>
    <dgm:cxn modelId="{C9ACF54A-8A37-3047-B950-C2F00F5209FA}" type="presOf" srcId="{2C1B8C12-6E45-2543-ADF0-E2D6D81C4617}" destId="{9F4FA8AB-6FC8-A248-A7C1-2228E62D5F15}" srcOrd="0" destOrd="0" presId="urn:microsoft.com/office/officeart/2005/8/layout/cycle7"/>
    <dgm:cxn modelId="{B0CBAC52-47E7-9241-BD60-E5A5523DC39A}" type="presOf" srcId="{6CA498EF-D903-A44E-A33B-B61F3EFFFF74}" destId="{A5B1050A-3ED2-8944-85AF-19D3765A0C25}" srcOrd="0" destOrd="0" presId="urn:microsoft.com/office/officeart/2005/8/layout/cycle7"/>
    <dgm:cxn modelId="{C4B65D54-F1E9-9940-B3B1-4DE554FAF348}" type="presOf" srcId="{FAC77C0C-3FCB-304C-8900-246D13372BEE}" destId="{90A7E941-CC08-8B42-B9A3-3E5D40F380BF}" srcOrd="0" destOrd="0" presId="urn:microsoft.com/office/officeart/2005/8/layout/cycle7"/>
    <dgm:cxn modelId="{77A38867-03D8-7E4A-A110-0A23DBD4FCEF}" type="presOf" srcId="{EB0B4FFA-BF9A-D541-8382-E536A9F1EBF3}" destId="{DF3E6D16-5D60-6E4D-AEF1-777F9D245585}" srcOrd="0" destOrd="0" presId="urn:microsoft.com/office/officeart/2005/8/layout/cycle7"/>
    <dgm:cxn modelId="{0AB76381-44D0-A04E-AAEF-E63FD9877EB6}" srcId="{53036C5E-62F7-904C-9391-C598B0435611}" destId="{AB23BB47-2737-414E-B988-56D067527536}" srcOrd="2" destOrd="0" parTransId="{9441AF39-AA90-0B4E-8B72-8DBA0F543820}" sibTransId="{2C1B8C12-6E45-2543-ADF0-E2D6D81C4617}"/>
    <dgm:cxn modelId="{889FE587-0CB1-C849-9516-44064EC5F3F2}" type="presOf" srcId="{4F6CA970-975E-8540-B9E0-2B74BD663C57}" destId="{E2D9289A-51BE-5C44-B058-8EC1BECE87AD}" srcOrd="0" destOrd="0" presId="urn:microsoft.com/office/officeart/2005/8/layout/cycle7"/>
    <dgm:cxn modelId="{AADC1698-1985-0646-A5A9-8069A3D71EEB}" type="presOf" srcId="{FAC77C0C-3FCB-304C-8900-246D13372BEE}" destId="{822CA4BC-F6B8-7941-898B-FAC1EF380302}" srcOrd="1" destOrd="0" presId="urn:microsoft.com/office/officeart/2005/8/layout/cycle7"/>
    <dgm:cxn modelId="{FD9C2D9B-9FE0-3947-B4FC-729024BB36CB}" srcId="{53036C5E-62F7-904C-9391-C598B0435611}" destId="{6F4535F6-E1F4-DB4A-A626-CC1607339F57}" srcOrd="1" destOrd="0" parTransId="{5E040443-BC60-2540-A895-90AE5C82003C}" sibTransId="{4F6CA970-975E-8540-B9E0-2B74BD663C57}"/>
    <dgm:cxn modelId="{17F7149F-3C71-F846-A62E-02C56DF878CA}" type="presOf" srcId="{EB0B4FFA-BF9A-D541-8382-E536A9F1EBF3}" destId="{CDF11894-CF6B-9F41-941B-FD9EC2F0B411}" srcOrd="1" destOrd="0" presId="urn:microsoft.com/office/officeart/2005/8/layout/cycle7"/>
    <dgm:cxn modelId="{97E42DAB-319F-EB4F-B341-6C2E74F42C4B}" type="presOf" srcId="{2C1B8C12-6E45-2543-ADF0-E2D6D81C4617}" destId="{8F9FD33C-0402-DC41-BBC0-02274450B21F}" srcOrd="1" destOrd="0" presId="urn:microsoft.com/office/officeart/2005/8/layout/cycle7"/>
    <dgm:cxn modelId="{EF79DEB8-A0E1-BC45-B785-C46630D7FE6E}" srcId="{53036C5E-62F7-904C-9391-C598B0435611}" destId="{6CA498EF-D903-A44E-A33B-B61F3EFFFF74}" srcOrd="3" destOrd="0" parTransId="{6D6CE977-54DB-2E42-B193-57BA2284EF51}" sibTransId="{EB0B4FFA-BF9A-D541-8382-E536A9F1EBF3}"/>
    <dgm:cxn modelId="{D00090C3-AE45-524A-9D47-A39779B86AA7}" type="presOf" srcId="{51A52969-CC80-C943-B004-6EF9E78A098E}" destId="{5E48D658-7261-924B-A6EB-5A28156AE146}" srcOrd="1" destOrd="0" presId="urn:microsoft.com/office/officeart/2005/8/layout/cycle7"/>
    <dgm:cxn modelId="{A9C2E2D0-1E46-784C-A389-DD2A6417C051}" srcId="{53036C5E-62F7-904C-9391-C598B0435611}" destId="{7019BA7F-58E1-274B-B649-79F6242CCCFB}" srcOrd="4" destOrd="0" parTransId="{10BD0387-6B4C-1444-9055-5FFD16EA4398}" sibTransId="{FAC77C0C-3FCB-304C-8900-246D13372BEE}"/>
    <dgm:cxn modelId="{D7AC8BE1-8413-E44A-9E63-1CE36771E3F0}" type="presOf" srcId="{AB23BB47-2737-414E-B988-56D067527536}" destId="{DB0A0E85-58C9-114B-BC2C-6B810C40E349}" srcOrd="0" destOrd="0" presId="urn:microsoft.com/office/officeart/2005/8/layout/cycle7"/>
    <dgm:cxn modelId="{E51896E1-2406-8940-8B6F-FA78E735FEB6}" type="presOf" srcId="{F05567A6-DB83-9645-82C4-81B47C33DE82}" destId="{BA757776-9D1B-F54C-9114-056EF97394A5}" srcOrd="0" destOrd="0" presId="urn:microsoft.com/office/officeart/2005/8/layout/cycle7"/>
    <dgm:cxn modelId="{CABEA2E4-18C1-BA45-AB15-236732D47B88}" srcId="{53036C5E-62F7-904C-9391-C598B0435611}" destId="{F05567A6-DB83-9645-82C4-81B47C33DE82}" srcOrd="0" destOrd="0" parTransId="{D16FE2A1-5238-8147-9F21-4C9ADDC6127E}" sibTransId="{51A52969-CC80-C943-B004-6EF9E78A098E}"/>
    <dgm:cxn modelId="{A12D5EE6-B4E6-B745-977E-D8E40B6345DC}" type="presOf" srcId="{7019BA7F-58E1-274B-B649-79F6242CCCFB}" destId="{05985DC5-0425-E348-B1B3-7A162926775F}" srcOrd="0" destOrd="0" presId="urn:microsoft.com/office/officeart/2005/8/layout/cycle7"/>
    <dgm:cxn modelId="{5AAB03F1-AE23-4941-AEC8-CFFE86935D10}" type="presOf" srcId="{53036C5E-62F7-904C-9391-C598B0435611}" destId="{4AB9F322-3373-C243-882F-FE54F4A7289B}" srcOrd="0" destOrd="0" presId="urn:microsoft.com/office/officeart/2005/8/layout/cycle7"/>
    <dgm:cxn modelId="{E07184CF-2086-0F45-9392-B6FD5A8EAEB9}" type="presParOf" srcId="{4AB9F322-3373-C243-882F-FE54F4A7289B}" destId="{BA757776-9D1B-F54C-9114-056EF97394A5}" srcOrd="0" destOrd="0" presId="urn:microsoft.com/office/officeart/2005/8/layout/cycle7"/>
    <dgm:cxn modelId="{39F7EB73-951C-874E-8551-79B55DB1EF1B}" type="presParOf" srcId="{4AB9F322-3373-C243-882F-FE54F4A7289B}" destId="{3C521B61-E3EB-DD42-96F9-5A884B45EC55}" srcOrd="1" destOrd="0" presId="urn:microsoft.com/office/officeart/2005/8/layout/cycle7"/>
    <dgm:cxn modelId="{EFD2FA20-D902-354A-83FC-0A63D8509F8D}" type="presParOf" srcId="{3C521B61-E3EB-DD42-96F9-5A884B45EC55}" destId="{5E48D658-7261-924B-A6EB-5A28156AE146}" srcOrd="0" destOrd="0" presId="urn:microsoft.com/office/officeart/2005/8/layout/cycle7"/>
    <dgm:cxn modelId="{AFC4BCAE-F526-A549-8C1A-3907FF059E0E}" type="presParOf" srcId="{4AB9F322-3373-C243-882F-FE54F4A7289B}" destId="{5D11B608-0825-4C4D-8917-7BAFA34C01D1}" srcOrd="2" destOrd="0" presId="urn:microsoft.com/office/officeart/2005/8/layout/cycle7"/>
    <dgm:cxn modelId="{BC22BE3D-3383-E544-B8D7-0D5B516AB99A}" type="presParOf" srcId="{4AB9F322-3373-C243-882F-FE54F4A7289B}" destId="{E2D9289A-51BE-5C44-B058-8EC1BECE87AD}" srcOrd="3" destOrd="0" presId="urn:microsoft.com/office/officeart/2005/8/layout/cycle7"/>
    <dgm:cxn modelId="{7CBF2EA5-0B29-9948-9E59-7A26F2D97C35}" type="presParOf" srcId="{E2D9289A-51BE-5C44-B058-8EC1BECE87AD}" destId="{667C12F1-4F9D-C349-923E-D3D16257FCAA}" srcOrd="0" destOrd="0" presId="urn:microsoft.com/office/officeart/2005/8/layout/cycle7"/>
    <dgm:cxn modelId="{7FD56E65-1E9F-4A40-8BF7-9CDA60B74A23}" type="presParOf" srcId="{4AB9F322-3373-C243-882F-FE54F4A7289B}" destId="{DB0A0E85-58C9-114B-BC2C-6B810C40E349}" srcOrd="4" destOrd="0" presId="urn:microsoft.com/office/officeart/2005/8/layout/cycle7"/>
    <dgm:cxn modelId="{F25B74A6-5BC4-1D4C-A20E-04868C8F78F0}" type="presParOf" srcId="{4AB9F322-3373-C243-882F-FE54F4A7289B}" destId="{9F4FA8AB-6FC8-A248-A7C1-2228E62D5F15}" srcOrd="5" destOrd="0" presId="urn:microsoft.com/office/officeart/2005/8/layout/cycle7"/>
    <dgm:cxn modelId="{82C0B93C-9F3F-7243-9B25-8AFB04D84EE9}" type="presParOf" srcId="{9F4FA8AB-6FC8-A248-A7C1-2228E62D5F15}" destId="{8F9FD33C-0402-DC41-BBC0-02274450B21F}" srcOrd="0" destOrd="0" presId="urn:microsoft.com/office/officeart/2005/8/layout/cycle7"/>
    <dgm:cxn modelId="{46436519-3BBB-4D45-9217-3DF28EAE8F01}" type="presParOf" srcId="{4AB9F322-3373-C243-882F-FE54F4A7289B}" destId="{A5B1050A-3ED2-8944-85AF-19D3765A0C25}" srcOrd="6" destOrd="0" presId="urn:microsoft.com/office/officeart/2005/8/layout/cycle7"/>
    <dgm:cxn modelId="{25DAF7F4-506B-8140-BAC5-7FB4133DACAD}" type="presParOf" srcId="{4AB9F322-3373-C243-882F-FE54F4A7289B}" destId="{DF3E6D16-5D60-6E4D-AEF1-777F9D245585}" srcOrd="7" destOrd="0" presId="urn:microsoft.com/office/officeart/2005/8/layout/cycle7"/>
    <dgm:cxn modelId="{EF6862DB-1E77-DD49-A6ED-B63A892E4AC1}" type="presParOf" srcId="{DF3E6D16-5D60-6E4D-AEF1-777F9D245585}" destId="{CDF11894-CF6B-9F41-941B-FD9EC2F0B411}" srcOrd="0" destOrd="0" presId="urn:microsoft.com/office/officeart/2005/8/layout/cycle7"/>
    <dgm:cxn modelId="{9807E091-6724-204D-AFAA-2057D5E92CC1}" type="presParOf" srcId="{4AB9F322-3373-C243-882F-FE54F4A7289B}" destId="{05985DC5-0425-E348-B1B3-7A162926775F}" srcOrd="8" destOrd="0" presId="urn:microsoft.com/office/officeart/2005/8/layout/cycle7"/>
    <dgm:cxn modelId="{3533538C-00C9-0644-9908-83C6DF42D07A}" type="presParOf" srcId="{4AB9F322-3373-C243-882F-FE54F4A7289B}" destId="{90A7E941-CC08-8B42-B9A3-3E5D40F380BF}" srcOrd="9" destOrd="0" presId="urn:microsoft.com/office/officeart/2005/8/layout/cycle7"/>
    <dgm:cxn modelId="{2A50457D-F2BC-8D44-8A76-219E38C949B1}" type="presParOf" srcId="{90A7E941-CC08-8B42-B9A3-3E5D40F380BF}" destId="{822CA4BC-F6B8-7941-898B-FAC1EF38030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3036B5-60E1-1440-B543-2FE96FA8D3F0}" type="doc">
      <dgm:prSet loTypeId="urn:microsoft.com/office/officeart/2005/8/layout/vProcess5" loCatId="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ru-RU"/>
        </a:p>
      </dgm:t>
    </dgm:pt>
    <dgm:pt modelId="{86207B5C-BB14-4A41-98A8-0CC720E7874C}">
      <dgm:prSet phldrT="[Текст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при устройстве заграждений и проделывании в них проходов</a:t>
          </a:r>
        </a:p>
      </dgm:t>
    </dgm:pt>
    <dgm:pt modelId="{0B6FF056-377F-7E47-A561-04095AD0306D}" type="parTrans" cxnId="{A073396F-2677-3740-BF2F-009994DB202D}">
      <dgm:prSet/>
      <dgm:spPr/>
      <dgm:t>
        <a:bodyPr/>
        <a:lstStyle/>
        <a:p>
          <a:endParaRPr lang="ru-RU"/>
        </a:p>
      </dgm:t>
    </dgm:pt>
    <dgm:pt modelId="{7597DEB1-9675-814C-A9D7-EE3F013DEE7D}" type="sibTrans" cxnId="{A073396F-2677-3740-BF2F-009994DB202D}">
      <dgm:prSet/>
      <dgm:spPr/>
      <dgm:t>
        <a:bodyPr/>
        <a:lstStyle/>
        <a:p>
          <a:endParaRPr lang="ru-RU"/>
        </a:p>
      </dgm:t>
    </dgm:pt>
    <dgm:pt modelId="{E8DF83F1-4393-104F-A4C0-CCAF44735C2D}">
      <dgm:prSet phldrT="[Текст]" phldr="1"/>
      <dgm:spPr/>
      <dgm:t>
        <a:bodyPr/>
        <a:lstStyle/>
        <a:p>
          <a:endParaRPr lang="ru-RU"/>
        </a:p>
      </dgm:t>
    </dgm:pt>
    <dgm:pt modelId="{01CA5C89-7962-D341-8181-5D0FEAFC503C}" type="parTrans" cxnId="{31BC9BBB-8472-344C-A1FE-962DB1099E41}">
      <dgm:prSet/>
      <dgm:spPr/>
      <dgm:t>
        <a:bodyPr/>
        <a:lstStyle/>
        <a:p>
          <a:endParaRPr lang="ru-RU"/>
        </a:p>
      </dgm:t>
    </dgm:pt>
    <dgm:pt modelId="{56EB0BEF-A5F5-A744-854B-707A1E6B0D50}" type="sibTrans" cxnId="{31BC9BBB-8472-344C-A1FE-962DB1099E41}">
      <dgm:prSet/>
      <dgm:spPr/>
      <dgm:t>
        <a:bodyPr/>
        <a:lstStyle/>
        <a:p>
          <a:endParaRPr lang="ru-RU"/>
        </a:p>
      </dgm:t>
    </dgm:pt>
    <dgm:pt modelId="{CF305238-5C64-824E-ACFC-D9C6126E5C4B}">
      <dgm:prSet phldrT="[Текст]" phldr="1"/>
      <dgm:spPr/>
      <dgm:t>
        <a:bodyPr/>
        <a:lstStyle/>
        <a:p>
          <a:endParaRPr lang="ru-RU" dirty="0"/>
        </a:p>
      </dgm:t>
    </dgm:pt>
    <dgm:pt modelId="{1F4189FD-4BCE-A04B-A809-D2145883732A}" type="parTrans" cxnId="{AA5677A1-0FD2-4648-B6C1-CEFF4A119ED8}">
      <dgm:prSet/>
      <dgm:spPr/>
      <dgm:t>
        <a:bodyPr/>
        <a:lstStyle/>
        <a:p>
          <a:endParaRPr lang="ru-RU"/>
        </a:p>
      </dgm:t>
    </dgm:pt>
    <dgm:pt modelId="{8C4E04D7-E328-B547-A5DD-37FDA3F8E6EA}" type="sibTrans" cxnId="{AA5677A1-0FD2-4648-B6C1-CEFF4A119ED8}">
      <dgm:prSet/>
      <dgm:spPr/>
      <dgm:t>
        <a:bodyPr/>
        <a:lstStyle/>
        <a:p>
          <a:endParaRPr lang="ru-RU"/>
        </a:p>
      </dgm:t>
    </dgm:pt>
    <dgm:pt modelId="{9985E3A9-0416-F646-B24B-0B6CFEB801DF}">
      <dgm:prSet phldrT="[Текст]"/>
      <dgm:spPr/>
      <dgm:t>
        <a:bodyPr/>
        <a:lstStyle/>
        <a:p>
          <a:endParaRPr lang="ru-RU" dirty="0"/>
        </a:p>
      </dgm:t>
    </dgm:pt>
    <dgm:pt modelId="{216923EE-7E47-724C-9CCD-E427E06699DA}" type="parTrans" cxnId="{EC623BB7-F5E5-4A43-902C-4BF24A6B6685}">
      <dgm:prSet/>
      <dgm:spPr/>
      <dgm:t>
        <a:bodyPr/>
        <a:lstStyle/>
        <a:p>
          <a:endParaRPr lang="ru-RU"/>
        </a:p>
      </dgm:t>
    </dgm:pt>
    <dgm:pt modelId="{F0EDE210-AE42-A14F-958C-562C4765AA5C}" type="sibTrans" cxnId="{EC623BB7-F5E5-4A43-902C-4BF24A6B6685}">
      <dgm:prSet/>
      <dgm:spPr/>
      <dgm:t>
        <a:bodyPr/>
        <a:lstStyle/>
        <a:p>
          <a:endParaRPr lang="ru-RU"/>
        </a:p>
      </dgm:t>
    </dgm:pt>
    <dgm:pt modelId="{98DAC504-98B1-204C-9711-53069BEDD829}">
      <dgm:prSet phldrT="[Текст]"/>
      <dgm:spPr/>
      <dgm:t>
        <a:bodyPr/>
        <a:lstStyle/>
        <a:p>
          <a:endParaRPr lang="ru-RU" dirty="0"/>
        </a:p>
      </dgm:t>
    </dgm:pt>
    <dgm:pt modelId="{261F87DE-E49F-2247-ADE7-209B4C9C9CF6}" type="parTrans" cxnId="{5DBF8162-29AC-A345-ABFF-63CA19E47F88}">
      <dgm:prSet/>
      <dgm:spPr/>
      <dgm:t>
        <a:bodyPr/>
        <a:lstStyle/>
        <a:p>
          <a:endParaRPr lang="ru-RU"/>
        </a:p>
      </dgm:t>
    </dgm:pt>
    <dgm:pt modelId="{C472903C-792C-3E41-B423-DC35EA3C4DE9}" type="sibTrans" cxnId="{5DBF8162-29AC-A345-ABFF-63CA19E47F88}">
      <dgm:prSet/>
      <dgm:spPr/>
      <dgm:t>
        <a:bodyPr/>
        <a:lstStyle/>
        <a:p>
          <a:endParaRPr lang="ru-RU"/>
        </a:p>
      </dgm:t>
    </dgm:pt>
    <dgm:pt modelId="{EE6A97A6-D901-5143-A523-BD0BEE899047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ru-RU" dirty="0"/>
            <a:t>при фортификационном оборудовании позиций и районов расположения войск в мерзлых грунтах и скальных породах</a:t>
          </a:r>
        </a:p>
      </dgm:t>
    </dgm:pt>
    <dgm:pt modelId="{6B0D20EE-2A2E-DD40-B0FC-D7BE75DE9F44}" type="parTrans" cxnId="{2C7990A6-885B-E546-9054-99DFE3FF23DA}">
      <dgm:prSet/>
      <dgm:spPr/>
      <dgm:t>
        <a:bodyPr/>
        <a:lstStyle/>
        <a:p>
          <a:endParaRPr lang="ru-RU"/>
        </a:p>
      </dgm:t>
    </dgm:pt>
    <dgm:pt modelId="{76B9B398-6F8C-8640-8327-DFF09A395F33}" type="sibTrans" cxnId="{2C7990A6-885B-E546-9054-99DFE3FF23DA}">
      <dgm:prSet/>
      <dgm:spPr/>
      <dgm:t>
        <a:bodyPr/>
        <a:lstStyle/>
        <a:p>
          <a:endParaRPr lang="ru-RU"/>
        </a:p>
      </dgm:t>
    </dgm:pt>
    <dgm:pt modelId="{78DC3C35-A262-D447-B58D-B286E008A32D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 при разрушение объектов, зданий и сооружений* при уничтожении взрывоопасных предметов</a:t>
          </a:r>
        </a:p>
      </dgm:t>
    </dgm:pt>
    <dgm:pt modelId="{DD4690C6-B067-074B-BA26-257D00494872}" type="parTrans" cxnId="{50BF1103-19A8-A046-AFE6-6C78CF1006F4}">
      <dgm:prSet/>
      <dgm:spPr/>
      <dgm:t>
        <a:bodyPr/>
        <a:lstStyle/>
        <a:p>
          <a:endParaRPr lang="ru-RU"/>
        </a:p>
      </dgm:t>
    </dgm:pt>
    <dgm:pt modelId="{0D544373-2A8D-5F4F-96A9-BE17D0F14D51}" type="sibTrans" cxnId="{50BF1103-19A8-A046-AFE6-6C78CF1006F4}">
      <dgm:prSet/>
      <dgm:spPr/>
      <dgm:t>
        <a:bodyPr/>
        <a:lstStyle/>
        <a:p>
          <a:endParaRPr lang="ru-RU"/>
        </a:p>
      </dgm:t>
    </dgm:pt>
    <dgm:pt modelId="{EC80E993-563F-7C44-A545-60776863B4CF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ru-RU" dirty="0"/>
            <a:t>при устройстве майн для оборудования переправ на замерзших водных преградах, защите мостов и гидротехнических сооружений во время ледохода</a:t>
          </a:r>
        </a:p>
      </dgm:t>
    </dgm:pt>
    <dgm:pt modelId="{64C1ACF3-C1FB-E441-AF3B-7C4BC6D785B3}" type="parTrans" cxnId="{6A98C056-2E58-2644-9B25-5B6B19F4E433}">
      <dgm:prSet/>
      <dgm:spPr/>
      <dgm:t>
        <a:bodyPr/>
        <a:lstStyle/>
        <a:p>
          <a:endParaRPr lang="ru-RU"/>
        </a:p>
      </dgm:t>
    </dgm:pt>
    <dgm:pt modelId="{825BCAA2-F336-6E41-B1A5-15888902F400}" type="sibTrans" cxnId="{6A98C056-2E58-2644-9B25-5B6B19F4E433}">
      <dgm:prSet/>
      <dgm:spPr/>
      <dgm:t>
        <a:bodyPr/>
        <a:lstStyle/>
        <a:p>
          <a:endParaRPr lang="ru-RU"/>
        </a:p>
      </dgm:t>
    </dgm:pt>
    <dgm:pt modelId="{DD617886-0D8C-154D-B327-9643591F4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при ликвидации последствий аварий и катастроф</a:t>
          </a:r>
        </a:p>
      </dgm:t>
    </dgm:pt>
    <dgm:pt modelId="{AAAF747F-A73D-4D47-86DB-9B11E3C109A1}" type="parTrans" cxnId="{FBDCF410-67C0-B846-8AB3-8595D7A692DC}">
      <dgm:prSet/>
      <dgm:spPr/>
      <dgm:t>
        <a:bodyPr/>
        <a:lstStyle/>
        <a:p>
          <a:endParaRPr lang="ru-RU"/>
        </a:p>
      </dgm:t>
    </dgm:pt>
    <dgm:pt modelId="{0D9D05BC-44AF-8844-8466-A5AB7A65FA6C}" type="sibTrans" cxnId="{FBDCF410-67C0-B846-8AB3-8595D7A692DC}">
      <dgm:prSet/>
      <dgm:spPr/>
      <dgm:t>
        <a:bodyPr/>
        <a:lstStyle/>
        <a:p>
          <a:endParaRPr lang="ru-RU"/>
        </a:p>
      </dgm:t>
    </dgm:pt>
    <dgm:pt modelId="{5FD27B10-1D7E-8A42-BF91-281C7B210EB3}" type="pres">
      <dgm:prSet presAssocID="{EC3036B5-60E1-1440-B543-2FE96FA8D3F0}" presName="outerComposite" presStyleCnt="0">
        <dgm:presLayoutVars>
          <dgm:chMax val="5"/>
          <dgm:dir/>
          <dgm:resizeHandles val="exact"/>
        </dgm:presLayoutVars>
      </dgm:prSet>
      <dgm:spPr/>
    </dgm:pt>
    <dgm:pt modelId="{E1BAE464-839F-5046-B777-FFE2887603F8}" type="pres">
      <dgm:prSet presAssocID="{EC3036B5-60E1-1440-B543-2FE96FA8D3F0}" presName="dummyMaxCanvas" presStyleCnt="0">
        <dgm:presLayoutVars/>
      </dgm:prSet>
      <dgm:spPr/>
    </dgm:pt>
    <dgm:pt modelId="{9FB11580-0272-C44E-BBE0-953725668044}" type="pres">
      <dgm:prSet presAssocID="{EC3036B5-60E1-1440-B543-2FE96FA8D3F0}" presName="FiveNodes_1" presStyleLbl="node1" presStyleIdx="0" presStyleCnt="5" custScaleX="96208" custScaleY="76768">
        <dgm:presLayoutVars>
          <dgm:bulletEnabled val="1"/>
        </dgm:presLayoutVars>
      </dgm:prSet>
      <dgm:spPr/>
    </dgm:pt>
    <dgm:pt modelId="{F95F52AC-8B75-EF45-B2D5-E88B7A760BA9}" type="pres">
      <dgm:prSet presAssocID="{EC3036B5-60E1-1440-B543-2FE96FA8D3F0}" presName="FiveNodes_2" presStyleLbl="node1" presStyleIdx="1" presStyleCnt="5" custScaleX="99979" custLinFactNeighborX="1191" custLinFactNeighborY="-12879">
        <dgm:presLayoutVars>
          <dgm:bulletEnabled val="1"/>
        </dgm:presLayoutVars>
      </dgm:prSet>
      <dgm:spPr/>
    </dgm:pt>
    <dgm:pt modelId="{7076DC92-28C8-464B-819E-E4E1058D3A12}" type="pres">
      <dgm:prSet presAssocID="{EC3036B5-60E1-1440-B543-2FE96FA8D3F0}" presName="FiveNodes_3" presStyleLbl="node1" presStyleIdx="2" presStyleCnt="5" custScaleX="98960" custLinFactNeighborX="941" custLinFactNeighborY="-19444">
        <dgm:presLayoutVars>
          <dgm:bulletEnabled val="1"/>
        </dgm:presLayoutVars>
      </dgm:prSet>
      <dgm:spPr/>
    </dgm:pt>
    <dgm:pt modelId="{3606828B-BD19-F74F-97A5-FA9F5BF98961}" type="pres">
      <dgm:prSet presAssocID="{EC3036B5-60E1-1440-B543-2FE96FA8D3F0}" presName="FiveNodes_4" presStyleLbl="node1" presStyleIdx="3" presStyleCnt="5" custScaleX="105947" custScaleY="126767" custLinFactNeighborX="-1046" custLinFactNeighborY="-12627">
        <dgm:presLayoutVars>
          <dgm:bulletEnabled val="1"/>
        </dgm:presLayoutVars>
      </dgm:prSet>
      <dgm:spPr/>
    </dgm:pt>
    <dgm:pt modelId="{AA359F30-5AB5-6F42-B6B0-B377A9A7AC95}" type="pres">
      <dgm:prSet presAssocID="{EC3036B5-60E1-1440-B543-2FE96FA8D3F0}" presName="FiveNodes_5" presStyleLbl="node1" presStyleIdx="4" presStyleCnt="5" custScaleX="104453" custScaleY="80836" custLinFactNeighborX="-2827" custLinFactNeighborY="-13134">
        <dgm:presLayoutVars>
          <dgm:bulletEnabled val="1"/>
        </dgm:presLayoutVars>
      </dgm:prSet>
      <dgm:spPr/>
    </dgm:pt>
    <dgm:pt modelId="{571C395A-1E2A-E048-BF5B-0F2A2823EB73}" type="pres">
      <dgm:prSet presAssocID="{EC3036B5-60E1-1440-B543-2FE96FA8D3F0}" presName="FiveConn_1-2" presStyleLbl="fgAccFollowNode1" presStyleIdx="0" presStyleCnt="4">
        <dgm:presLayoutVars>
          <dgm:bulletEnabled val="1"/>
        </dgm:presLayoutVars>
      </dgm:prSet>
      <dgm:spPr/>
    </dgm:pt>
    <dgm:pt modelId="{02831D75-FE14-D54E-85CB-45FAF3C798A9}" type="pres">
      <dgm:prSet presAssocID="{EC3036B5-60E1-1440-B543-2FE96FA8D3F0}" presName="FiveConn_2-3" presStyleLbl="fgAccFollowNode1" presStyleIdx="1" presStyleCnt="4">
        <dgm:presLayoutVars>
          <dgm:bulletEnabled val="1"/>
        </dgm:presLayoutVars>
      </dgm:prSet>
      <dgm:spPr/>
    </dgm:pt>
    <dgm:pt modelId="{81522A0C-11D4-A644-A48F-5DEDD2863784}" type="pres">
      <dgm:prSet presAssocID="{EC3036B5-60E1-1440-B543-2FE96FA8D3F0}" presName="FiveConn_3-4" presStyleLbl="fgAccFollowNode1" presStyleIdx="2" presStyleCnt="4">
        <dgm:presLayoutVars>
          <dgm:bulletEnabled val="1"/>
        </dgm:presLayoutVars>
      </dgm:prSet>
      <dgm:spPr/>
    </dgm:pt>
    <dgm:pt modelId="{DA5E7A03-E4EF-8044-875E-1D7F710B9FDB}" type="pres">
      <dgm:prSet presAssocID="{EC3036B5-60E1-1440-B543-2FE96FA8D3F0}" presName="FiveConn_4-5" presStyleLbl="fgAccFollowNode1" presStyleIdx="3" presStyleCnt="4">
        <dgm:presLayoutVars>
          <dgm:bulletEnabled val="1"/>
        </dgm:presLayoutVars>
      </dgm:prSet>
      <dgm:spPr/>
    </dgm:pt>
    <dgm:pt modelId="{E80B6075-E82F-BE45-8846-3DBF3C2C5DC0}" type="pres">
      <dgm:prSet presAssocID="{EC3036B5-60E1-1440-B543-2FE96FA8D3F0}" presName="FiveNodes_1_text" presStyleLbl="node1" presStyleIdx="4" presStyleCnt="5">
        <dgm:presLayoutVars>
          <dgm:bulletEnabled val="1"/>
        </dgm:presLayoutVars>
      </dgm:prSet>
      <dgm:spPr/>
    </dgm:pt>
    <dgm:pt modelId="{D8F75F28-A953-0F46-9BEE-45DBCB7357DF}" type="pres">
      <dgm:prSet presAssocID="{EC3036B5-60E1-1440-B543-2FE96FA8D3F0}" presName="FiveNodes_2_text" presStyleLbl="node1" presStyleIdx="4" presStyleCnt="5">
        <dgm:presLayoutVars>
          <dgm:bulletEnabled val="1"/>
        </dgm:presLayoutVars>
      </dgm:prSet>
      <dgm:spPr/>
    </dgm:pt>
    <dgm:pt modelId="{D1BEAC11-2B8B-9F40-A9F6-68DF966A05A3}" type="pres">
      <dgm:prSet presAssocID="{EC3036B5-60E1-1440-B543-2FE96FA8D3F0}" presName="FiveNodes_3_text" presStyleLbl="node1" presStyleIdx="4" presStyleCnt="5">
        <dgm:presLayoutVars>
          <dgm:bulletEnabled val="1"/>
        </dgm:presLayoutVars>
      </dgm:prSet>
      <dgm:spPr/>
    </dgm:pt>
    <dgm:pt modelId="{535ACA63-D5D5-2D4A-B08A-9EE5A920C1B8}" type="pres">
      <dgm:prSet presAssocID="{EC3036B5-60E1-1440-B543-2FE96FA8D3F0}" presName="FiveNodes_4_text" presStyleLbl="node1" presStyleIdx="4" presStyleCnt="5">
        <dgm:presLayoutVars>
          <dgm:bulletEnabled val="1"/>
        </dgm:presLayoutVars>
      </dgm:prSet>
      <dgm:spPr/>
    </dgm:pt>
    <dgm:pt modelId="{2C09CD94-FE14-F047-BA9B-B53E33F5744F}" type="pres">
      <dgm:prSet presAssocID="{EC3036B5-60E1-1440-B543-2FE96FA8D3F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0BF1103-19A8-A046-AFE6-6C78CF1006F4}" srcId="{EC3036B5-60E1-1440-B543-2FE96FA8D3F0}" destId="{78DC3C35-A262-D447-B58D-B286E008A32D}" srcOrd="2" destOrd="0" parTransId="{DD4690C6-B067-074B-BA26-257D00494872}" sibTransId="{0D544373-2A8D-5F4F-96A9-BE17D0F14D51}"/>
    <dgm:cxn modelId="{FBDCF410-67C0-B846-8AB3-8595D7A692DC}" srcId="{EC3036B5-60E1-1440-B543-2FE96FA8D3F0}" destId="{DD617886-0D8C-154D-B327-9643591F4CFF}" srcOrd="4" destOrd="0" parTransId="{AAAF747F-A73D-4D47-86DB-9B11E3C109A1}" sibTransId="{0D9D05BC-44AF-8844-8466-A5AB7A65FA6C}"/>
    <dgm:cxn modelId="{81228619-8A24-8C4E-95B9-4C135EBAB4D1}" type="presOf" srcId="{DD617886-0D8C-154D-B327-9643591F4CFF}" destId="{2C09CD94-FE14-F047-BA9B-B53E33F5744F}" srcOrd="1" destOrd="0" presId="urn:microsoft.com/office/officeart/2005/8/layout/vProcess5"/>
    <dgm:cxn modelId="{04E3891D-FF10-8746-8D6A-09B9906D626E}" type="presOf" srcId="{0D544373-2A8D-5F4F-96A9-BE17D0F14D51}" destId="{81522A0C-11D4-A644-A48F-5DEDD2863784}" srcOrd="0" destOrd="0" presId="urn:microsoft.com/office/officeart/2005/8/layout/vProcess5"/>
    <dgm:cxn modelId="{3C28492B-E75A-4742-9CA0-DFE3A935BC66}" type="presOf" srcId="{825BCAA2-F336-6E41-B1A5-15888902F400}" destId="{DA5E7A03-E4EF-8044-875E-1D7F710B9FDB}" srcOrd="0" destOrd="0" presId="urn:microsoft.com/office/officeart/2005/8/layout/vProcess5"/>
    <dgm:cxn modelId="{4E9AF42E-116B-304B-8FDC-B2E4028ABF3A}" type="presOf" srcId="{7597DEB1-9675-814C-A9D7-EE3F013DEE7D}" destId="{571C395A-1E2A-E048-BF5B-0F2A2823EB73}" srcOrd="0" destOrd="0" presId="urn:microsoft.com/office/officeart/2005/8/layout/vProcess5"/>
    <dgm:cxn modelId="{F3E6A037-94CC-AF4C-9104-54A7173D8D46}" type="presOf" srcId="{86207B5C-BB14-4A41-98A8-0CC720E7874C}" destId="{E80B6075-E82F-BE45-8846-3DBF3C2C5DC0}" srcOrd="1" destOrd="0" presId="urn:microsoft.com/office/officeart/2005/8/layout/vProcess5"/>
    <dgm:cxn modelId="{319CCA49-F8F0-5245-A707-672331A9534F}" type="presOf" srcId="{DD617886-0D8C-154D-B327-9643591F4CFF}" destId="{AA359F30-5AB5-6F42-B6B0-B377A9A7AC95}" srcOrd="0" destOrd="0" presId="urn:microsoft.com/office/officeart/2005/8/layout/vProcess5"/>
    <dgm:cxn modelId="{6A98C056-2E58-2644-9B25-5B6B19F4E433}" srcId="{EC3036B5-60E1-1440-B543-2FE96FA8D3F0}" destId="{EC80E993-563F-7C44-A545-60776863B4CF}" srcOrd="3" destOrd="0" parTransId="{64C1ACF3-C1FB-E441-AF3B-7C4BC6D785B3}" sibTransId="{825BCAA2-F336-6E41-B1A5-15888902F400}"/>
    <dgm:cxn modelId="{5DBF8162-29AC-A345-ABFF-63CA19E47F88}" srcId="{EC3036B5-60E1-1440-B543-2FE96FA8D3F0}" destId="{98DAC504-98B1-204C-9711-53069BEDD829}" srcOrd="7" destOrd="0" parTransId="{261F87DE-E49F-2247-ADE7-209B4C9C9CF6}" sibTransId="{C472903C-792C-3E41-B423-DC35EA3C4DE9}"/>
    <dgm:cxn modelId="{A073396F-2677-3740-BF2F-009994DB202D}" srcId="{EC3036B5-60E1-1440-B543-2FE96FA8D3F0}" destId="{86207B5C-BB14-4A41-98A8-0CC720E7874C}" srcOrd="0" destOrd="0" parTransId="{0B6FF056-377F-7E47-A561-04095AD0306D}" sibTransId="{7597DEB1-9675-814C-A9D7-EE3F013DEE7D}"/>
    <dgm:cxn modelId="{16828690-E8F3-7F4F-91CF-1B36F5C55644}" type="presOf" srcId="{76B9B398-6F8C-8640-8327-DFF09A395F33}" destId="{02831D75-FE14-D54E-85CB-45FAF3C798A9}" srcOrd="0" destOrd="0" presId="urn:microsoft.com/office/officeart/2005/8/layout/vProcess5"/>
    <dgm:cxn modelId="{18C9B19F-38A4-7C45-B360-F16C0DA01640}" type="presOf" srcId="{EE6A97A6-D901-5143-A523-BD0BEE899047}" destId="{D8F75F28-A953-0F46-9BEE-45DBCB7357DF}" srcOrd="1" destOrd="0" presId="urn:microsoft.com/office/officeart/2005/8/layout/vProcess5"/>
    <dgm:cxn modelId="{A43D12A1-0512-3F41-86A8-89F3ACE2EB44}" type="presOf" srcId="{EC80E993-563F-7C44-A545-60776863B4CF}" destId="{3606828B-BD19-F74F-97A5-FA9F5BF98961}" srcOrd="0" destOrd="0" presId="urn:microsoft.com/office/officeart/2005/8/layout/vProcess5"/>
    <dgm:cxn modelId="{AA5677A1-0FD2-4648-B6C1-CEFF4A119ED8}" srcId="{EC3036B5-60E1-1440-B543-2FE96FA8D3F0}" destId="{CF305238-5C64-824E-ACFC-D9C6126E5C4B}" srcOrd="6" destOrd="0" parTransId="{1F4189FD-4BCE-A04B-A809-D2145883732A}" sibTransId="{8C4E04D7-E328-B547-A5DD-37FDA3F8E6EA}"/>
    <dgm:cxn modelId="{2C7990A6-885B-E546-9054-99DFE3FF23DA}" srcId="{EC3036B5-60E1-1440-B543-2FE96FA8D3F0}" destId="{EE6A97A6-D901-5143-A523-BD0BEE899047}" srcOrd="1" destOrd="0" parTransId="{6B0D20EE-2A2E-DD40-B0FC-D7BE75DE9F44}" sibTransId="{76B9B398-6F8C-8640-8327-DFF09A395F33}"/>
    <dgm:cxn modelId="{EC623BB7-F5E5-4A43-902C-4BF24A6B6685}" srcId="{EC3036B5-60E1-1440-B543-2FE96FA8D3F0}" destId="{9985E3A9-0416-F646-B24B-0B6CFEB801DF}" srcOrd="8" destOrd="0" parTransId="{216923EE-7E47-724C-9CCD-E427E06699DA}" sibTransId="{F0EDE210-AE42-A14F-958C-562C4765AA5C}"/>
    <dgm:cxn modelId="{31BC9BBB-8472-344C-A1FE-962DB1099E41}" srcId="{EC3036B5-60E1-1440-B543-2FE96FA8D3F0}" destId="{E8DF83F1-4393-104F-A4C0-CCAF44735C2D}" srcOrd="5" destOrd="0" parTransId="{01CA5C89-7962-D341-8181-5D0FEAFC503C}" sibTransId="{56EB0BEF-A5F5-A744-854B-707A1E6B0D50}"/>
    <dgm:cxn modelId="{C456FEDD-AFF2-B54C-A765-618FF3B7A76A}" type="presOf" srcId="{EE6A97A6-D901-5143-A523-BD0BEE899047}" destId="{F95F52AC-8B75-EF45-B2D5-E88B7A760BA9}" srcOrd="0" destOrd="0" presId="urn:microsoft.com/office/officeart/2005/8/layout/vProcess5"/>
    <dgm:cxn modelId="{3DA8EEE3-25DD-1841-A601-0B2266BE5349}" type="presOf" srcId="{EC3036B5-60E1-1440-B543-2FE96FA8D3F0}" destId="{5FD27B10-1D7E-8A42-BF91-281C7B210EB3}" srcOrd="0" destOrd="0" presId="urn:microsoft.com/office/officeart/2005/8/layout/vProcess5"/>
    <dgm:cxn modelId="{D5DADDE7-EC7D-4249-934B-97C8D2F2D024}" type="presOf" srcId="{78DC3C35-A262-D447-B58D-B286E008A32D}" destId="{D1BEAC11-2B8B-9F40-A9F6-68DF966A05A3}" srcOrd="1" destOrd="0" presId="urn:microsoft.com/office/officeart/2005/8/layout/vProcess5"/>
    <dgm:cxn modelId="{910DB7EC-345A-FF46-91EB-2F9B73008C4F}" type="presOf" srcId="{78DC3C35-A262-D447-B58D-B286E008A32D}" destId="{7076DC92-28C8-464B-819E-E4E1058D3A12}" srcOrd="0" destOrd="0" presId="urn:microsoft.com/office/officeart/2005/8/layout/vProcess5"/>
    <dgm:cxn modelId="{F9A02CEF-9464-8E4F-8909-24DD141D85F2}" type="presOf" srcId="{EC80E993-563F-7C44-A545-60776863B4CF}" destId="{535ACA63-D5D5-2D4A-B08A-9EE5A920C1B8}" srcOrd="1" destOrd="0" presId="urn:microsoft.com/office/officeart/2005/8/layout/vProcess5"/>
    <dgm:cxn modelId="{D7D4CEFB-52DE-D244-978D-82012D500365}" type="presOf" srcId="{86207B5C-BB14-4A41-98A8-0CC720E7874C}" destId="{9FB11580-0272-C44E-BBE0-953725668044}" srcOrd="0" destOrd="0" presId="urn:microsoft.com/office/officeart/2005/8/layout/vProcess5"/>
    <dgm:cxn modelId="{6CF7487D-99E3-E440-A867-872DD9D23B6C}" type="presParOf" srcId="{5FD27B10-1D7E-8A42-BF91-281C7B210EB3}" destId="{E1BAE464-839F-5046-B777-FFE2887603F8}" srcOrd="0" destOrd="0" presId="urn:microsoft.com/office/officeart/2005/8/layout/vProcess5"/>
    <dgm:cxn modelId="{5F173ADF-459E-6449-B882-D79D3FEE0F2A}" type="presParOf" srcId="{5FD27B10-1D7E-8A42-BF91-281C7B210EB3}" destId="{9FB11580-0272-C44E-BBE0-953725668044}" srcOrd="1" destOrd="0" presId="urn:microsoft.com/office/officeart/2005/8/layout/vProcess5"/>
    <dgm:cxn modelId="{E094091E-A5AF-544A-9C68-0452D6F91999}" type="presParOf" srcId="{5FD27B10-1D7E-8A42-BF91-281C7B210EB3}" destId="{F95F52AC-8B75-EF45-B2D5-E88B7A760BA9}" srcOrd="2" destOrd="0" presId="urn:microsoft.com/office/officeart/2005/8/layout/vProcess5"/>
    <dgm:cxn modelId="{18DB0FEC-B776-0B4E-A0EB-205C18786B03}" type="presParOf" srcId="{5FD27B10-1D7E-8A42-BF91-281C7B210EB3}" destId="{7076DC92-28C8-464B-819E-E4E1058D3A12}" srcOrd="3" destOrd="0" presId="urn:microsoft.com/office/officeart/2005/8/layout/vProcess5"/>
    <dgm:cxn modelId="{84EED0A7-B689-6643-AB1B-FE794254B14A}" type="presParOf" srcId="{5FD27B10-1D7E-8A42-BF91-281C7B210EB3}" destId="{3606828B-BD19-F74F-97A5-FA9F5BF98961}" srcOrd="4" destOrd="0" presId="urn:microsoft.com/office/officeart/2005/8/layout/vProcess5"/>
    <dgm:cxn modelId="{BB809B7C-3836-E446-A280-5E14DE01BB26}" type="presParOf" srcId="{5FD27B10-1D7E-8A42-BF91-281C7B210EB3}" destId="{AA359F30-5AB5-6F42-B6B0-B377A9A7AC95}" srcOrd="5" destOrd="0" presId="urn:microsoft.com/office/officeart/2005/8/layout/vProcess5"/>
    <dgm:cxn modelId="{2225A7BA-703F-3D4F-B25D-8EBDEB58DCAE}" type="presParOf" srcId="{5FD27B10-1D7E-8A42-BF91-281C7B210EB3}" destId="{571C395A-1E2A-E048-BF5B-0F2A2823EB73}" srcOrd="6" destOrd="0" presId="urn:microsoft.com/office/officeart/2005/8/layout/vProcess5"/>
    <dgm:cxn modelId="{D3EE089F-E251-7140-9878-27B1FFB479E5}" type="presParOf" srcId="{5FD27B10-1D7E-8A42-BF91-281C7B210EB3}" destId="{02831D75-FE14-D54E-85CB-45FAF3C798A9}" srcOrd="7" destOrd="0" presId="urn:microsoft.com/office/officeart/2005/8/layout/vProcess5"/>
    <dgm:cxn modelId="{265771B4-C345-2849-B3B2-EE07900ED9A1}" type="presParOf" srcId="{5FD27B10-1D7E-8A42-BF91-281C7B210EB3}" destId="{81522A0C-11D4-A644-A48F-5DEDD2863784}" srcOrd="8" destOrd="0" presId="urn:microsoft.com/office/officeart/2005/8/layout/vProcess5"/>
    <dgm:cxn modelId="{B8FF622D-6D66-8C47-AE29-5AA6148B5A7A}" type="presParOf" srcId="{5FD27B10-1D7E-8A42-BF91-281C7B210EB3}" destId="{DA5E7A03-E4EF-8044-875E-1D7F710B9FDB}" srcOrd="9" destOrd="0" presId="urn:microsoft.com/office/officeart/2005/8/layout/vProcess5"/>
    <dgm:cxn modelId="{B1103486-5C0A-784D-86E2-F04E1CD44B5E}" type="presParOf" srcId="{5FD27B10-1D7E-8A42-BF91-281C7B210EB3}" destId="{E80B6075-E82F-BE45-8846-3DBF3C2C5DC0}" srcOrd="10" destOrd="0" presId="urn:microsoft.com/office/officeart/2005/8/layout/vProcess5"/>
    <dgm:cxn modelId="{19837874-2CB4-6846-B422-587A618CFC33}" type="presParOf" srcId="{5FD27B10-1D7E-8A42-BF91-281C7B210EB3}" destId="{D8F75F28-A953-0F46-9BEE-45DBCB7357DF}" srcOrd="11" destOrd="0" presId="urn:microsoft.com/office/officeart/2005/8/layout/vProcess5"/>
    <dgm:cxn modelId="{BED04C9C-69F7-9142-BB46-122D6C4ED964}" type="presParOf" srcId="{5FD27B10-1D7E-8A42-BF91-281C7B210EB3}" destId="{D1BEAC11-2B8B-9F40-A9F6-68DF966A05A3}" srcOrd="12" destOrd="0" presId="urn:microsoft.com/office/officeart/2005/8/layout/vProcess5"/>
    <dgm:cxn modelId="{DCB5617A-ABD2-2F49-90A6-D0DE827AAE9F}" type="presParOf" srcId="{5FD27B10-1D7E-8A42-BF91-281C7B210EB3}" destId="{535ACA63-D5D5-2D4A-B08A-9EE5A920C1B8}" srcOrd="13" destOrd="0" presId="urn:microsoft.com/office/officeart/2005/8/layout/vProcess5"/>
    <dgm:cxn modelId="{7206FA6E-D8E1-284B-BD7C-94950EEAE97E}" type="presParOf" srcId="{5FD27B10-1D7E-8A42-BF91-281C7B210EB3}" destId="{2C09CD94-FE14-F047-BA9B-B53E33F5744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84D553-8730-3B46-A2D5-F9731141FBB3}" type="doc">
      <dgm:prSet loTypeId="urn:microsoft.com/office/officeart/2005/8/layout/arrow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89EDA1F-0BE9-C443-8FE4-EADB8F96166D}">
      <dgm:prSet phldrT="[Текст]"/>
      <dgm:spPr/>
      <dgm:t>
        <a:bodyPr/>
        <a:lstStyle/>
        <a:p>
          <a:pPr algn="ctr"/>
          <a:r>
            <a:rPr lang="ru-RU" b="1" dirty="0"/>
            <a:t>Бризантность</a:t>
          </a:r>
          <a:r>
            <a:rPr lang="ru-RU" dirty="0"/>
            <a:t> — это способность ВВ </a:t>
          </a:r>
          <a:r>
            <a:rPr lang="ru-RU" u="sng" dirty="0"/>
            <a:t>дробить, разрушать </a:t>
          </a:r>
          <a:r>
            <a:rPr lang="ru-RU" dirty="0"/>
            <a:t>соприкасающиеся с ним предметы (металл, горные породы и т. п.). </a:t>
          </a:r>
        </a:p>
      </dgm:t>
    </dgm:pt>
    <dgm:pt modelId="{87E3975A-60EB-2B43-ADDB-543695C33649}" type="parTrans" cxnId="{5AA43EA8-A2BE-1A41-98A9-9F0E0BCA33FC}">
      <dgm:prSet/>
      <dgm:spPr/>
      <dgm:t>
        <a:bodyPr/>
        <a:lstStyle/>
        <a:p>
          <a:endParaRPr lang="ru-RU"/>
        </a:p>
      </dgm:t>
    </dgm:pt>
    <dgm:pt modelId="{0F61D1C5-1D41-CA45-9F12-5D86041FEFC8}" type="sibTrans" cxnId="{5AA43EA8-A2BE-1A41-98A9-9F0E0BCA33FC}">
      <dgm:prSet/>
      <dgm:spPr/>
      <dgm:t>
        <a:bodyPr/>
        <a:lstStyle/>
        <a:p>
          <a:endParaRPr lang="ru-RU"/>
        </a:p>
      </dgm:t>
    </dgm:pt>
    <dgm:pt modelId="{80CC5EDA-E02C-BD48-AC58-13D79DC9FB3B}">
      <dgm:prSet phldrT="[Текст]" custT="1"/>
      <dgm:spPr/>
      <dgm:t>
        <a:bodyPr/>
        <a:lstStyle/>
        <a:p>
          <a:r>
            <a:rPr lang="ru-RU" sz="2200" b="1" dirty="0" err="1"/>
            <a:t>Фугасность</a:t>
          </a:r>
          <a:r>
            <a:rPr lang="ru-RU" sz="2200" dirty="0"/>
            <a:t> –  способность </a:t>
          </a:r>
          <a:r>
            <a:rPr lang="ru-RU" sz="2200" u="sng" dirty="0"/>
            <a:t>разрушить и выбросить </a:t>
          </a:r>
          <a:r>
            <a:rPr lang="ru-RU" sz="2200" dirty="0"/>
            <a:t>из области взрыва окружающие материалы (грунт, бетон </a:t>
          </a:r>
          <a:r>
            <a:rPr lang="ru-RU" sz="2200" dirty="0" err="1"/>
            <a:t>и,д</a:t>
          </a:r>
          <a:r>
            <a:rPr lang="ru-RU" sz="2200" dirty="0"/>
            <a:t>)</a:t>
          </a:r>
        </a:p>
      </dgm:t>
    </dgm:pt>
    <dgm:pt modelId="{3EAD7113-C48E-2E43-B314-CE904174E163}" type="parTrans" cxnId="{E04F19C7-2566-6A43-B7CD-B575369420F1}">
      <dgm:prSet/>
      <dgm:spPr/>
      <dgm:t>
        <a:bodyPr/>
        <a:lstStyle/>
        <a:p>
          <a:endParaRPr lang="ru-RU"/>
        </a:p>
      </dgm:t>
    </dgm:pt>
    <dgm:pt modelId="{70BAFD31-501B-E34F-8A6E-E0BE06F83B51}" type="sibTrans" cxnId="{E04F19C7-2566-6A43-B7CD-B575369420F1}">
      <dgm:prSet/>
      <dgm:spPr/>
      <dgm:t>
        <a:bodyPr/>
        <a:lstStyle/>
        <a:p>
          <a:endParaRPr lang="ru-RU"/>
        </a:p>
      </dgm:t>
    </dgm:pt>
    <dgm:pt modelId="{2A4889BD-BC53-914A-AD36-AE8B938CDBCB}" type="pres">
      <dgm:prSet presAssocID="{2B84D553-8730-3B46-A2D5-F9731141FBB3}" presName="compositeShape" presStyleCnt="0">
        <dgm:presLayoutVars>
          <dgm:chMax val="2"/>
          <dgm:dir/>
          <dgm:resizeHandles val="exact"/>
        </dgm:presLayoutVars>
      </dgm:prSet>
      <dgm:spPr/>
    </dgm:pt>
    <dgm:pt modelId="{0FA1F8D0-EA4E-9746-8E18-8EEA6E973AB1}" type="pres">
      <dgm:prSet presAssocID="{2B84D553-8730-3B46-A2D5-F9731141FBB3}" presName="divider" presStyleLbl="fgShp" presStyleIdx="0" presStyleCnt="1"/>
      <dgm:spPr/>
    </dgm:pt>
    <dgm:pt modelId="{E33068D3-3EE6-F849-A990-11665113AE3E}" type="pres">
      <dgm:prSet presAssocID="{E89EDA1F-0BE9-C443-8FE4-EADB8F96166D}" presName="downArrow" presStyleLbl="node1" presStyleIdx="0" presStyleCnt="2"/>
      <dgm:spPr/>
    </dgm:pt>
    <dgm:pt modelId="{904EB0CF-4667-1249-9B1E-2AAF8E634212}" type="pres">
      <dgm:prSet presAssocID="{E89EDA1F-0BE9-C443-8FE4-EADB8F96166D}" presName="downArrowText" presStyleLbl="revTx" presStyleIdx="0" presStyleCnt="2" custScaleX="165080">
        <dgm:presLayoutVars>
          <dgm:bulletEnabled val="1"/>
        </dgm:presLayoutVars>
      </dgm:prSet>
      <dgm:spPr/>
    </dgm:pt>
    <dgm:pt modelId="{1B83663A-C7F1-D345-B719-DFA3465075A7}" type="pres">
      <dgm:prSet presAssocID="{80CC5EDA-E02C-BD48-AC58-13D79DC9FB3B}" presName="upArrow" presStyleLbl="node1" presStyleIdx="1" presStyleCnt="2"/>
      <dgm:spPr/>
    </dgm:pt>
    <dgm:pt modelId="{5FC693EA-9A06-174C-AF1E-7E2602437106}" type="pres">
      <dgm:prSet presAssocID="{80CC5EDA-E02C-BD48-AC58-13D79DC9FB3B}" presName="upArrowText" presStyleLbl="revTx" presStyleIdx="1" presStyleCnt="2" custScaleX="167489" custScaleY="105076">
        <dgm:presLayoutVars>
          <dgm:bulletEnabled val="1"/>
        </dgm:presLayoutVars>
      </dgm:prSet>
      <dgm:spPr/>
    </dgm:pt>
  </dgm:ptLst>
  <dgm:cxnLst>
    <dgm:cxn modelId="{5AA43EA8-A2BE-1A41-98A9-9F0E0BCA33FC}" srcId="{2B84D553-8730-3B46-A2D5-F9731141FBB3}" destId="{E89EDA1F-0BE9-C443-8FE4-EADB8F96166D}" srcOrd="0" destOrd="0" parTransId="{87E3975A-60EB-2B43-ADDB-543695C33649}" sibTransId="{0F61D1C5-1D41-CA45-9F12-5D86041FEFC8}"/>
    <dgm:cxn modelId="{DA2AE5AA-FB4F-EF4D-B5CD-D0B3C5BA102A}" type="presOf" srcId="{E89EDA1F-0BE9-C443-8FE4-EADB8F96166D}" destId="{904EB0CF-4667-1249-9B1E-2AAF8E634212}" srcOrd="0" destOrd="0" presId="urn:microsoft.com/office/officeart/2005/8/layout/arrow3"/>
    <dgm:cxn modelId="{6F99CEB2-F42E-BE4A-83A2-0C065EAD27D1}" type="presOf" srcId="{2B84D553-8730-3B46-A2D5-F9731141FBB3}" destId="{2A4889BD-BC53-914A-AD36-AE8B938CDBCB}" srcOrd="0" destOrd="0" presId="urn:microsoft.com/office/officeart/2005/8/layout/arrow3"/>
    <dgm:cxn modelId="{E04F19C7-2566-6A43-B7CD-B575369420F1}" srcId="{2B84D553-8730-3B46-A2D5-F9731141FBB3}" destId="{80CC5EDA-E02C-BD48-AC58-13D79DC9FB3B}" srcOrd="1" destOrd="0" parTransId="{3EAD7113-C48E-2E43-B314-CE904174E163}" sibTransId="{70BAFD31-501B-E34F-8A6E-E0BE06F83B51}"/>
    <dgm:cxn modelId="{040BFFEA-EDA3-1E44-9B9C-75AA455E5E0F}" type="presOf" srcId="{80CC5EDA-E02C-BD48-AC58-13D79DC9FB3B}" destId="{5FC693EA-9A06-174C-AF1E-7E2602437106}" srcOrd="0" destOrd="0" presId="urn:microsoft.com/office/officeart/2005/8/layout/arrow3"/>
    <dgm:cxn modelId="{0D2DC17E-6B95-E640-B4DB-862CC07CBEEF}" type="presParOf" srcId="{2A4889BD-BC53-914A-AD36-AE8B938CDBCB}" destId="{0FA1F8D0-EA4E-9746-8E18-8EEA6E973AB1}" srcOrd="0" destOrd="0" presId="urn:microsoft.com/office/officeart/2005/8/layout/arrow3"/>
    <dgm:cxn modelId="{157A0178-BA88-C949-BBCF-E2A85A4D74D0}" type="presParOf" srcId="{2A4889BD-BC53-914A-AD36-AE8B938CDBCB}" destId="{E33068D3-3EE6-F849-A990-11665113AE3E}" srcOrd="1" destOrd="0" presId="urn:microsoft.com/office/officeart/2005/8/layout/arrow3"/>
    <dgm:cxn modelId="{8E2AF832-7584-1249-B7D7-DD18FC9EB5E3}" type="presParOf" srcId="{2A4889BD-BC53-914A-AD36-AE8B938CDBCB}" destId="{904EB0CF-4667-1249-9B1E-2AAF8E634212}" srcOrd="2" destOrd="0" presId="urn:microsoft.com/office/officeart/2005/8/layout/arrow3"/>
    <dgm:cxn modelId="{01CB0C7E-CA17-804B-8943-B019E57FBCDA}" type="presParOf" srcId="{2A4889BD-BC53-914A-AD36-AE8B938CDBCB}" destId="{1B83663A-C7F1-D345-B719-DFA3465075A7}" srcOrd="3" destOrd="0" presId="urn:microsoft.com/office/officeart/2005/8/layout/arrow3"/>
    <dgm:cxn modelId="{5165C515-15EB-2947-AF66-FDFABDB88707}" type="presParOf" srcId="{2A4889BD-BC53-914A-AD36-AE8B938CDBCB}" destId="{5FC693EA-9A06-174C-AF1E-7E2602437106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AA287A-3EFE-FE4A-AA40-283593B60AB7}" type="doc">
      <dgm:prSet loTypeId="urn:microsoft.com/office/officeart/2005/8/layout/vList2" loCatId="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ru-RU"/>
        </a:p>
      </dgm:t>
    </dgm:pt>
    <dgm:pt modelId="{F63B5667-9655-AA4E-8197-D7FE21A1E586}">
      <dgm:prSet phldrT="[Текст]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ru-RU" dirty="0"/>
            <a:t>1.Огневой</a:t>
          </a:r>
        </a:p>
      </dgm:t>
    </dgm:pt>
    <dgm:pt modelId="{A8D27BB9-3C90-BF48-A943-BA70C7067A3F}" type="parTrans" cxnId="{5304C4E6-F846-B845-BFDB-7DE5431966E3}">
      <dgm:prSet/>
      <dgm:spPr/>
      <dgm:t>
        <a:bodyPr/>
        <a:lstStyle/>
        <a:p>
          <a:endParaRPr lang="ru-RU"/>
        </a:p>
      </dgm:t>
    </dgm:pt>
    <dgm:pt modelId="{6DE7FB36-06F3-4646-B8C6-114FD69827DE}" type="sibTrans" cxnId="{5304C4E6-F846-B845-BFDB-7DE5431966E3}">
      <dgm:prSet/>
      <dgm:spPr/>
      <dgm:t>
        <a:bodyPr/>
        <a:lstStyle/>
        <a:p>
          <a:endParaRPr lang="ru-RU"/>
        </a:p>
      </dgm:t>
    </dgm:pt>
    <dgm:pt modelId="{F8077BB4-B581-CB46-A79D-91AEF56ACD6E}">
      <dgm:prSet phldrT="[Текст]"/>
      <dgm:spPr/>
      <dgm:t>
        <a:bodyPr/>
        <a:lstStyle/>
        <a:p>
          <a:r>
            <a:rPr lang="ru-RU" dirty="0"/>
            <a:t>взрывание заряда производится зажигательной трубкой </a:t>
          </a:r>
        </a:p>
      </dgm:t>
    </dgm:pt>
    <dgm:pt modelId="{2CED6FB0-AD05-C344-A0D9-AD659D772D47}" type="parTrans" cxnId="{B4B1C454-F8CE-5047-8FDB-787F6B1EBFB3}">
      <dgm:prSet/>
      <dgm:spPr/>
      <dgm:t>
        <a:bodyPr/>
        <a:lstStyle/>
        <a:p>
          <a:endParaRPr lang="ru-RU"/>
        </a:p>
      </dgm:t>
    </dgm:pt>
    <dgm:pt modelId="{CD47A57A-8528-074E-888F-93DA8D0D22F2}" type="sibTrans" cxnId="{B4B1C454-F8CE-5047-8FDB-787F6B1EBFB3}">
      <dgm:prSet/>
      <dgm:spPr/>
      <dgm:t>
        <a:bodyPr/>
        <a:lstStyle/>
        <a:p>
          <a:endParaRPr lang="ru-RU"/>
        </a:p>
      </dgm:t>
    </dgm:pt>
    <dgm:pt modelId="{DF1CFDE7-71A2-5A4C-BB62-18E2BDDC021D}">
      <dgm:prSet phldrT="[Текст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2.</a:t>
          </a:r>
          <a:r>
            <a:rPr lang="ru-RU" dirty="0"/>
            <a:t>Электрический</a:t>
          </a:r>
        </a:p>
      </dgm:t>
    </dgm:pt>
    <dgm:pt modelId="{4507928A-46BC-B54A-9F3D-33507CC3834D}" type="parTrans" cxnId="{F7C0AD73-0DA8-804B-8321-22416C7F4DDF}">
      <dgm:prSet/>
      <dgm:spPr/>
      <dgm:t>
        <a:bodyPr/>
        <a:lstStyle/>
        <a:p>
          <a:endParaRPr lang="ru-RU"/>
        </a:p>
      </dgm:t>
    </dgm:pt>
    <dgm:pt modelId="{A0AC53FB-514B-3D4D-839D-BEFA229B4A99}" type="sibTrans" cxnId="{F7C0AD73-0DA8-804B-8321-22416C7F4DDF}">
      <dgm:prSet/>
      <dgm:spPr/>
      <dgm:t>
        <a:bodyPr/>
        <a:lstStyle/>
        <a:p>
          <a:endParaRPr lang="ru-RU"/>
        </a:p>
      </dgm:t>
    </dgm:pt>
    <dgm:pt modelId="{FC42463A-1EB2-2C4B-BDB0-B1ADE830EB42}">
      <dgm:prSet phldrT="[Текст]"/>
      <dgm:spPr/>
      <dgm:t>
        <a:bodyPr/>
        <a:lstStyle/>
        <a:p>
          <a:r>
            <a:rPr lang="ru-RU" dirty="0"/>
            <a:t>взрывание заряда производится через электродетонаторы посредством подведения источника тока</a:t>
          </a:r>
        </a:p>
      </dgm:t>
    </dgm:pt>
    <dgm:pt modelId="{FDFD3DA1-3989-B643-83EA-06F9872FED7B}" type="parTrans" cxnId="{42A6C2D0-83B8-0C4D-9D68-4B04A4194972}">
      <dgm:prSet/>
      <dgm:spPr/>
      <dgm:t>
        <a:bodyPr/>
        <a:lstStyle/>
        <a:p>
          <a:endParaRPr lang="ru-RU"/>
        </a:p>
      </dgm:t>
    </dgm:pt>
    <dgm:pt modelId="{8BC248C1-4193-3949-8372-2A5F6D104470}" type="sibTrans" cxnId="{42A6C2D0-83B8-0C4D-9D68-4B04A4194972}">
      <dgm:prSet/>
      <dgm:spPr/>
      <dgm:t>
        <a:bodyPr/>
        <a:lstStyle/>
        <a:p>
          <a:endParaRPr lang="ru-RU"/>
        </a:p>
      </dgm:t>
    </dgm:pt>
    <dgm:pt modelId="{DD7F2468-CD7F-6F4C-BE1D-59BE76284792}" type="pres">
      <dgm:prSet presAssocID="{F7AA287A-3EFE-FE4A-AA40-283593B60AB7}" presName="linear" presStyleCnt="0">
        <dgm:presLayoutVars>
          <dgm:animLvl val="lvl"/>
          <dgm:resizeHandles val="exact"/>
        </dgm:presLayoutVars>
      </dgm:prSet>
      <dgm:spPr/>
    </dgm:pt>
    <dgm:pt modelId="{75595C74-9685-FA40-8000-01662A92DD89}" type="pres">
      <dgm:prSet presAssocID="{F63B5667-9655-AA4E-8197-D7FE21A1E58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5177EFE-AF5C-C440-9292-CA388F497D07}" type="pres">
      <dgm:prSet presAssocID="{F63B5667-9655-AA4E-8197-D7FE21A1E586}" presName="childText" presStyleLbl="revTx" presStyleIdx="0" presStyleCnt="2">
        <dgm:presLayoutVars>
          <dgm:bulletEnabled val="1"/>
        </dgm:presLayoutVars>
      </dgm:prSet>
      <dgm:spPr/>
    </dgm:pt>
    <dgm:pt modelId="{53F0C3EA-C533-B147-9C49-45A34FEBF10D}" type="pres">
      <dgm:prSet presAssocID="{DF1CFDE7-71A2-5A4C-BB62-18E2BDDC021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5308E47-4C5C-D94F-B2A0-08E377E59516}" type="pres">
      <dgm:prSet presAssocID="{DF1CFDE7-71A2-5A4C-BB62-18E2BDDC021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4B1C454-F8CE-5047-8FDB-787F6B1EBFB3}" srcId="{F63B5667-9655-AA4E-8197-D7FE21A1E586}" destId="{F8077BB4-B581-CB46-A79D-91AEF56ACD6E}" srcOrd="0" destOrd="0" parTransId="{2CED6FB0-AD05-C344-A0D9-AD659D772D47}" sibTransId="{CD47A57A-8528-074E-888F-93DA8D0D22F2}"/>
    <dgm:cxn modelId="{BD43A355-8E7E-164B-B978-5CFE65113FC4}" type="presOf" srcId="{DF1CFDE7-71A2-5A4C-BB62-18E2BDDC021D}" destId="{53F0C3EA-C533-B147-9C49-45A34FEBF10D}" srcOrd="0" destOrd="0" presId="urn:microsoft.com/office/officeart/2005/8/layout/vList2"/>
    <dgm:cxn modelId="{F7C0AD73-0DA8-804B-8321-22416C7F4DDF}" srcId="{F7AA287A-3EFE-FE4A-AA40-283593B60AB7}" destId="{DF1CFDE7-71A2-5A4C-BB62-18E2BDDC021D}" srcOrd="1" destOrd="0" parTransId="{4507928A-46BC-B54A-9F3D-33507CC3834D}" sibTransId="{A0AC53FB-514B-3D4D-839D-BEFA229B4A99}"/>
    <dgm:cxn modelId="{7BEA4C82-104F-7B44-80AA-E2913FF88103}" type="presOf" srcId="{F8077BB4-B581-CB46-A79D-91AEF56ACD6E}" destId="{F5177EFE-AF5C-C440-9292-CA388F497D07}" srcOrd="0" destOrd="0" presId="urn:microsoft.com/office/officeart/2005/8/layout/vList2"/>
    <dgm:cxn modelId="{1A4ACA84-E236-3240-B044-21FC40D8E804}" type="presOf" srcId="{F63B5667-9655-AA4E-8197-D7FE21A1E586}" destId="{75595C74-9685-FA40-8000-01662A92DD89}" srcOrd="0" destOrd="0" presId="urn:microsoft.com/office/officeart/2005/8/layout/vList2"/>
    <dgm:cxn modelId="{42A6C2D0-83B8-0C4D-9D68-4B04A4194972}" srcId="{DF1CFDE7-71A2-5A4C-BB62-18E2BDDC021D}" destId="{FC42463A-1EB2-2C4B-BDB0-B1ADE830EB42}" srcOrd="0" destOrd="0" parTransId="{FDFD3DA1-3989-B643-83EA-06F9872FED7B}" sibTransId="{8BC248C1-4193-3949-8372-2A5F6D104470}"/>
    <dgm:cxn modelId="{A52103D2-2542-6946-AC78-7EDFA002C276}" type="presOf" srcId="{FC42463A-1EB2-2C4B-BDB0-B1ADE830EB42}" destId="{A5308E47-4C5C-D94F-B2A0-08E377E59516}" srcOrd="0" destOrd="0" presId="urn:microsoft.com/office/officeart/2005/8/layout/vList2"/>
    <dgm:cxn modelId="{5304C4E6-F846-B845-BFDB-7DE5431966E3}" srcId="{F7AA287A-3EFE-FE4A-AA40-283593B60AB7}" destId="{F63B5667-9655-AA4E-8197-D7FE21A1E586}" srcOrd="0" destOrd="0" parTransId="{A8D27BB9-3C90-BF48-A943-BA70C7067A3F}" sibTransId="{6DE7FB36-06F3-4646-B8C6-114FD69827DE}"/>
    <dgm:cxn modelId="{F38421FB-3A7A-D449-80C8-A7681F9B96C0}" type="presOf" srcId="{F7AA287A-3EFE-FE4A-AA40-283593B60AB7}" destId="{DD7F2468-CD7F-6F4C-BE1D-59BE76284792}" srcOrd="0" destOrd="0" presId="urn:microsoft.com/office/officeart/2005/8/layout/vList2"/>
    <dgm:cxn modelId="{D2EABF01-8827-B447-9167-8F7130190E5E}" type="presParOf" srcId="{DD7F2468-CD7F-6F4C-BE1D-59BE76284792}" destId="{75595C74-9685-FA40-8000-01662A92DD89}" srcOrd="0" destOrd="0" presId="urn:microsoft.com/office/officeart/2005/8/layout/vList2"/>
    <dgm:cxn modelId="{2B6EBA0B-2AB8-B04F-96F1-0820184C5880}" type="presParOf" srcId="{DD7F2468-CD7F-6F4C-BE1D-59BE76284792}" destId="{F5177EFE-AF5C-C440-9292-CA388F497D07}" srcOrd="1" destOrd="0" presId="urn:microsoft.com/office/officeart/2005/8/layout/vList2"/>
    <dgm:cxn modelId="{6027D654-7D5B-1645-A560-CCB7ADB1B9AD}" type="presParOf" srcId="{DD7F2468-CD7F-6F4C-BE1D-59BE76284792}" destId="{53F0C3EA-C533-B147-9C49-45A34FEBF10D}" srcOrd="2" destOrd="0" presId="urn:microsoft.com/office/officeart/2005/8/layout/vList2"/>
    <dgm:cxn modelId="{FA609471-AABE-4D44-B2FE-9D1FF480B658}" type="presParOf" srcId="{DD7F2468-CD7F-6F4C-BE1D-59BE76284792}" destId="{A5308E47-4C5C-D94F-B2A0-08E377E5951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4D819-EA87-E843-9043-46B7B6E4B0B5}">
      <dsp:nvSpPr>
        <dsp:cNvPr id="0" name=""/>
        <dsp:cNvSpPr/>
      </dsp:nvSpPr>
      <dsp:spPr>
        <a:xfrm>
          <a:off x="0" y="224224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8361A-AB8C-2C4B-8987-B491AC86E8F3}">
      <dsp:nvSpPr>
        <dsp:cNvPr id="0" name=""/>
        <dsp:cNvSpPr/>
      </dsp:nvSpPr>
      <dsp:spPr>
        <a:xfrm>
          <a:off x="432048" y="47104"/>
          <a:ext cx="7488860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Инженерная разведка противника, местности и объектов</a:t>
          </a:r>
        </a:p>
      </dsp:txBody>
      <dsp:txXfrm>
        <a:off x="449341" y="64397"/>
        <a:ext cx="7454274" cy="319654"/>
      </dsp:txXfrm>
    </dsp:sp>
    <dsp:sp modelId="{DC41779B-8D48-9649-A7C4-ABA9E05E27F3}">
      <dsp:nvSpPr>
        <dsp:cNvPr id="0" name=""/>
        <dsp:cNvSpPr/>
      </dsp:nvSpPr>
      <dsp:spPr>
        <a:xfrm>
          <a:off x="0" y="768544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DFB399-22BE-B84A-9711-25892B2D9CCC}">
      <dsp:nvSpPr>
        <dsp:cNvPr id="0" name=""/>
        <dsp:cNvSpPr/>
      </dsp:nvSpPr>
      <dsp:spPr>
        <a:xfrm>
          <a:off x="432048" y="591424"/>
          <a:ext cx="7488860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Фортификационное оборудование рубежей, позиций и районов</a:t>
          </a:r>
        </a:p>
      </dsp:txBody>
      <dsp:txXfrm>
        <a:off x="449341" y="608717"/>
        <a:ext cx="7454274" cy="319654"/>
      </dsp:txXfrm>
    </dsp:sp>
    <dsp:sp modelId="{E74F29C5-4F00-A840-A4BA-3CE0EF9521D4}">
      <dsp:nvSpPr>
        <dsp:cNvPr id="0" name=""/>
        <dsp:cNvSpPr/>
      </dsp:nvSpPr>
      <dsp:spPr>
        <a:xfrm>
          <a:off x="0" y="1312864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E9EFE-CE67-BC4F-A5BB-19CE24B81505}">
      <dsp:nvSpPr>
        <dsp:cNvPr id="0" name=""/>
        <dsp:cNvSpPr/>
      </dsp:nvSpPr>
      <dsp:spPr>
        <a:xfrm>
          <a:off x="432048" y="1135744"/>
          <a:ext cx="7488860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Устройство и содержание ИЗ, производство разрушений</a:t>
          </a:r>
        </a:p>
      </dsp:txBody>
      <dsp:txXfrm>
        <a:off x="449341" y="1153037"/>
        <a:ext cx="7454274" cy="319654"/>
      </dsp:txXfrm>
    </dsp:sp>
    <dsp:sp modelId="{07636396-90A9-6F4D-91E8-C5B7924EFA24}">
      <dsp:nvSpPr>
        <dsp:cNvPr id="0" name=""/>
        <dsp:cNvSpPr/>
      </dsp:nvSpPr>
      <dsp:spPr>
        <a:xfrm>
          <a:off x="0" y="1857183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1D232-3717-0A42-8F40-8F099CF58F9A}">
      <dsp:nvSpPr>
        <dsp:cNvPr id="0" name=""/>
        <dsp:cNvSpPr/>
      </dsp:nvSpPr>
      <dsp:spPr>
        <a:xfrm>
          <a:off x="432048" y="1680064"/>
          <a:ext cx="7488860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Проделывание и содержание проходов в ИЗ и разрушениях</a:t>
          </a:r>
        </a:p>
      </dsp:txBody>
      <dsp:txXfrm>
        <a:off x="449341" y="1697357"/>
        <a:ext cx="7454274" cy="319654"/>
      </dsp:txXfrm>
    </dsp:sp>
    <dsp:sp modelId="{BE395F3D-5477-6A49-85D5-9F14F35AB9D7}">
      <dsp:nvSpPr>
        <dsp:cNvPr id="0" name=""/>
        <dsp:cNvSpPr/>
      </dsp:nvSpPr>
      <dsp:spPr>
        <a:xfrm>
          <a:off x="0" y="2401503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77B6F-EF0A-0D46-A166-B081B468F90E}">
      <dsp:nvSpPr>
        <dsp:cNvPr id="0" name=""/>
        <dsp:cNvSpPr/>
      </dsp:nvSpPr>
      <dsp:spPr>
        <a:xfrm>
          <a:off x="432048" y="2224383"/>
          <a:ext cx="7488860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Разминирование местности и объектов.</a:t>
          </a:r>
        </a:p>
      </dsp:txBody>
      <dsp:txXfrm>
        <a:off x="449341" y="2241676"/>
        <a:ext cx="7454274" cy="319654"/>
      </dsp:txXfrm>
    </dsp:sp>
    <dsp:sp modelId="{207ED795-A887-F14B-9B09-434DECF38EE4}">
      <dsp:nvSpPr>
        <dsp:cNvPr id="0" name=""/>
        <dsp:cNvSpPr/>
      </dsp:nvSpPr>
      <dsp:spPr>
        <a:xfrm>
          <a:off x="0" y="2945823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69CE6-0CF3-0049-B407-92E92C144213}">
      <dsp:nvSpPr>
        <dsp:cNvPr id="0" name=""/>
        <dsp:cNvSpPr/>
      </dsp:nvSpPr>
      <dsp:spPr>
        <a:xfrm>
          <a:off x="432048" y="2768703"/>
          <a:ext cx="7488860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Подготовка и содержание путей движения и маневра войск</a:t>
          </a:r>
        </a:p>
      </dsp:txBody>
      <dsp:txXfrm>
        <a:off x="449341" y="2785996"/>
        <a:ext cx="7454274" cy="319654"/>
      </dsp:txXfrm>
    </dsp:sp>
    <dsp:sp modelId="{54690AB5-F438-3247-A81C-239CE69FA096}">
      <dsp:nvSpPr>
        <dsp:cNvPr id="0" name=""/>
        <dsp:cNvSpPr/>
      </dsp:nvSpPr>
      <dsp:spPr>
        <a:xfrm>
          <a:off x="0" y="3490143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9E8D2-CDA7-5043-BF86-EA6690BB2066}">
      <dsp:nvSpPr>
        <dsp:cNvPr id="0" name=""/>
        <dsp:cNvSpPr/>
      </dsp:nvSpPr>
      <dsp:spPr>
        <a:xfrm>
          <a:off x="432048" y="3313023"/>
          <a:ext cx="7488860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Оборудование и содержание переправ на водных преградах</a:t>
          </a:r>
        </a:p>
      </dsp:txBody>
      <dsp:txXfrm>
        <a:off x="449341" y="3330316"/>
        <a:ext cx="7454274" cy="319654"/>
      </dsp:txXfrm>
    </dsp:sp>
    <dsp:sp modelId="{938F660A-50D1-A24A-80A7-41E52C4BA33F}">
      <dsp:nvSpPr>
        <dsp:cNvPr id="0" name=""/>
        <dsp:cNvSpPr/>
      </dsp:nvSpPr>
      <dsp:spPr>
        <a:xfrm>
          <a:off x="0" y="4034464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FF574-3C5F-0F4A-8A90-5DDC278C8659}">
      <dsp:nvSpPr>
        <dsp:cNvPr id="0" name=""/>
        <dsp:cNvSpPr/>
      </dsp:nvSpPr>
      <dsp:spPr>
        <a:xfrm>
          <a:off x="439371" y="3875339"/>
          <a:ext cx="7474162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Оборудование и содержание пунктов (районов) добычи и очистки воды</a:t>
          </a:r>
        </a:p>
      </dsp:txBody>
      <dsp:txXfrm>
        <a:off x="456664" y="3892632"/>
        <a:ext cx="7439576" cy="319654"/>
      </dsp:txXfrm>
    </dsp:sp>
    <dsp:sp modelId="{78815873-F246-3D46-A8B7-98B99CB0B17B}">
      <dsp:nvSpPr>
        <dsp:cNvPr id="0" name=""/>
        <dsp:cNvSpPr/>
      </dsp:nvSpPr>
      <dsp:spPr>
        <a:xfrm>
          <a:off x="0" y="4578783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80E4F-3B64-8E41-9B05-6098099FCF55}">
      <dsp:nvSpPr>
        <dsp:cNvPr id="0" name=""/>
        <dsp:cNvSpPr/>
      </dsp:nvSpPr>
      <dsp:spPr>
        <a:xfrm>
          <a:off x="439371" y="4425217"/>
          <a:ext cx="7474162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Маскировка</a:t>
          </a:r>
        </a:p>
      </dsp:txBody>
      <dsp:txXfrm>
        <a:off x="456664" y="4442510"/>
        <a:ext cx="7439576" cy="319654"/>
      </dsp:txXfrm>
    </dsp:sp>
    <dsp:sp modelId="{A74B25E2-9F26-0B4D-B6A5-C01C374185F6}">
      <dsp:nvSpPr>
        <dsp:cNvPr id="0" name=""/>
        <dsp:cNvSpPr/>
      </dsp:nvSpPr>
      <dsp:spPr>
        <a:xfrm>
          <a:off x="0" y="5123103"/>
          <a:ext cx="8640960" cy="3023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25CAB-E31B-024D-81CE-0DDD49D90DE1}">
      <dsp:nvSpPr>
        <dsp:cNvPr id="0" name=""/>
        <dsp:cNvSpPr/>
      </dsp:nvSpPr>
      <dsp:spPr>
        <a:xfrm>
          <a:off x="432048" y="4945983"/>
          <a:ext cx="7488860" cy="354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25" tIns="0" rIns="2286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Полевое электроснабжение войск</a:t>
          </a:r>
        </a:p>
      </dsp:txBody>
      <dsp:txXfrm>
        <a:off x="449341" y="4963276"/>
        <a:ext cx="7454274" cy="319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5DCB69-2624-C240-94F6-CF8B110C5817}">
      <dsp:nvSpPr>
        <dsp:cNvPr id="0" name=""/>
        <dsp:cNvSpPr/>
      </dsp:nvSpPr>
      <dsp:spPr>
        <a:xfrm>
          <a:off x="2502180" y="63385"/>
          <a:ext cx="3393156" cy="15566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вручную</a:t>
          </a:r>
        </a:p>
      </dsp:txBody>
      <dsp:txXfrm>
        <a:off x="2547774" y="108979"/>
        <a:ext cx="3301968" cy="1465492"/>
      </dsp:txXfrm>
    </dsp:sp>
    <dsp:sp modelId="{1659FC17-1906-5E4A-8617-9FBE3ACE9A1F}">
      <dsp:nvSpPr>
        <dsp:cNvPr id="0" name=""/>
        <dsp:cNvSpPr/>
      </dsp:nvSpPr>
      <dsp:spPr>
        <a:xfrm rot="3577647">
          <a:off x="5661755" y="2504920"/>
          <a:ext cx="1135130" cy="48915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5808501" y="2602751"/>
        <a:ext cx="841638" cy="293491"/>
      </dsp:txXfrm>
    </dsp:sp>
    <dsp:sp modelId="{3974CBD2-B7F2-0D4B-B96D-1D86A07305BA}">
      <dsp:nvSpPr>
        <dsp:cNvPr id="0" name=""/>
        <dsp:cNvSpPr/>
      </dsp:nvSpPr>
      <dsp:spPr>
        <a:xfrm>
          <a:off x="4888696" y="3912121"/>
          <a:ext cx="3114591" cy="15282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средствами дистанционного минирования</a:t>
          </a:r>
        </a:p>
      </dsp:txBody>
      <dsp:txXfrm>
        <a:off x="4933457" y="3956882"/>
        <a:ext cx="3025069" cy="1438731"/>
      </dsp:txXfrm>
    </dsp:sp>
    <dsp:sp modelId="{FA5DC8E3-4B9E-884E-840C-E67758A799D0}">
      <dsp:nvSpPr>
        <dsp:cNvPr id="0" name=""/>
        <dsp:cNvSpPr/>
      </dsp:nvSpPr>
      <dsp:spPr>
        <a:xfrm rot="10800000">
          <a:off x="3611674" y="4431672"/>
          <a:ext cx="1135130" cy="48915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 rot="10800000">
        <a:off x="3758420" y="4529503"/>
        <a:ext cx="841638" cy="293491"/>
      </dsp:txXfrm>
    </dsp:sp>
    <dsp:sp modelId="{2AD48A6D-325B-FD46-96C5-3656DAE888E1}">
      <dsp:nvSpPr>
        <dsp:cNvPr id="0" name=""/>
        <dsp:cNvSpPr/>
      </dsp:nvSpPr>
      <dsp:spPr>
        <a:xfrm>
          <a:off x="186252" y="3850523"/>
          <a:ext cx="3283530" cy="16514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средствами механизации </a:t>
          </a:r>
          <a:endParaRPr lang="ru-RU" sz="2800" kern="1200" dirty="0"/>
        </a:p>
      </dsp:txBody>
      <dsp:txXfrm>
        <a:off x="234621" y="3898892"/>
        <a:ext cx="3186792" cy="1554712"/>
      </dsp:txXfrm>
    </dsp:sp>
    <dsp:sp modelId="{97ED680F-31DF-C847-B370-92847B862CF7}">
      <dsp:nvSpPr>
        <dsp:cNvPr id="0" name=""/>
        <dsp:cNvSpPr/>
      </dsp:nvSpPr>
      <dsp:spPr>
        <a:xfrm rot="18103616">
          <a:off x="1741411" y="2401873"/>
          <a:ext cx="1135130" cy="48915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200" kern="1200"/>
        </a:p>
      </dsp:txBody>
      <dsp:txXfrm>
        <a:off x="1888157" y="2499704"/>
        <a:ext cx="841638" cy="29349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7D4E8-4543-B944-B836-B836A5AED8FC}">
      <dsp:nvSpPr>
        <dsp:cNvPr id="0" name=""/>
        <dsp:cNvSpPr/>
      </dsp:nvSpPr>
      <dsp:spPr>
        <a:xfrm>
          <a:off x="0" y="0"/>
          <a:ext cx="6855161" cy="138786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При помощи специальной инженерной техники)</a:t>
          </a:r>
        </a:p>
      </dsp:txBody>
      <dsp:txXfrm>
        <a:off x="40649" y="40649"/>
        <a:ext cx="5357543" cy="1306570"/>
      </dsp:txXfrm>
    </dsp:sp>
    <dsp:sp modelId="{E528831D-AA4B-5144-952C-5540C6531EDA}">
      <dsp:nvSpPr>
        <dsp:cNvPr id="0" name=""/>
        <dsp:cNvSpPr/>
      </dsp:nvSpPr>
      <dsp:spPr>
        <a:xfrm>
          <a:off x="604867" y="1619180"/>
          <a:ext cx="6855161" cy="1387868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взрывной (УР-77, УР-83П, ЗРП)</a:t>
          </a:r>
        </a:p>
      </dsp:txBody>
      <dsp:txXfrm>
        <a:off x="645516" y="1659829"/>
        <a:ext cx="5266881" cy="1306570"/>
      </dsp:txXfrm>
    </dsp:sp>
    <dsp:sp modelId="{CABEBC5E-EBFB-6949-8693-647F652CED95}">
      <dsp:nvSpPr>
        <dsp:cNvPr id="0" name=""/>
        <dsp:cNvSpPr/>
      </dsp:nvSpPr>
      <dsp:spPr>
        <a:xfrm>
          <a:off x="1209734" y="3238360"/>
          <a:ext cx="6855161" cy="138786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вручную с применением миноискателей и комплектов разминирования </a:t>
          </a:r>
        </a:p>
      </dsp:txBody>
      <dsp:txXfrm>
        <a:off x="1250383" y="3279009"/>
        <a:ext cx="5266881" cy="1306570"/>
      </dsp:txXfrm>
    </dsp:sp>
    <dsp:sp modelId="{22E1833E-7C88-D34D-9714-A6072234AE69}">
      <dsp:nvSpPr>
        <dsp:cNvPr id="0" name=""/>
        <dsp:cNvSpPr/>
      </dsp:nvSpPr>
      <dsp:spPr>
        <a:xfrm>
          <a:off x="5953046" y="1052467"/>
          <a:ext cx="902114" cy="90211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6156022" y="1052467"/>
        <a:ext cx="496162" cy="678841"/>
      </dsp:txXfrm>
    </dsp:sp>
    <dsp:sp modelId="{841F7ECE-05D3-344A-9D11-C113C8F13BF0}">
      <dsp:nvSpPr>
        <dsp:cNvPr id="0" name=""/>
        <dsp:cNvSpPr/>
      </dsp:nvSpPr>
      <dsp:spPr>
        <a:xfrm>
          <a:off x="6557914" y="2662394"/>
          <a:ext cx="902114" cy="90211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/>
        </a:p>
      </dsp:txBody>
      <dsp:txXfrm>
        <a:off x="6760890" y="2662394"/>
        <a:ext cx="496162" cy="67884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FD93C-D9A5-C240-9D57-54EAC2DBAFA7}">
      <dsp:nvSpPr>
        <dsp:cNvPr id="0" name=""/>
        <dsp:cNvSpPr/>
      </dsp:nvSpPr>
      <dsp:spPr>
        <a:xfrm>
          <a:off x="675648" y="0"/>
          <a:ext cx="5112568" cy="5112568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EAF958-773A-4B49-A093-FFAA169D33DF}">
      <dsp:nvSpPr>
        <dsp:cNvPr id="0" name=""/>
        <dsp:cNvSpPr/>
      </dsp:nvSpPr>
      <dsp:spPr>
        <a:xfrm>
          <a:off x="2693280" y="511756"/>
          <a:ext cx="4400474" cy="181735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ru-RU" sz="1900" kern="1200" dirty="0"/>
            <a:t>повседневной деятельностью войск, штабов; дежурными силами и средствами; подготовкой и ведением боевых действий; </a:t>
          </a:r>
        </a:p>
      </dsp:txBody>
      <dsp:txXfrm>
        <a:off x="2781996" y="600472"/>
        <a:ext cx="4223042" cy="1639926"/>
      </dsp:txXfrm>
    </dsp:sp>
    <dsp:sp modelId="{ABE48BBD-A78B-1E40-A066-BEB54340F8E3}">
      <dsp:nvSpPr>
        <dsp:cNvPr id="0" name=""/>
        <dsp:cNvSpPr/>
      </dsp:nvSpPr>
      <dsp:spPr>
        <a:xfrm>
          <a:off x="2685819" y="2556284"/>
          <a:ext cx="4415395" cy="181735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комплексным применением средств разведки и огневого поражения (подавления) войск противника, в том числе ядерным и высокоточным оружием</a:t>
          </a:r>
        </a:p>
      </dsp:txBody>
      <dsp:txXfrm>
        <a:off x="2774535" y="2645000"/>
        <a:ext cx="4237963" cy="16399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8E83C-6248-0846-991C-65B0CA6E61D0}">
      <dsp:nvSpPr>
        <dsp:cNvPr id="0" name=""/>
        <dsp:cNvSpPr/>
      </dsp:nvSpPr>
      <dsp:spPr>
        <a:xfrm>
          <a:off x="2572901" y="72010"/>
          <a:ext cx="3569568" cy="3569568"/>
        </a:xfrm>
        <a:prstGeom prst="ellipse">
          <a:avLst/>
        </a:prstGeom>
        <a:gradFill rotWithShape="0">
          <a:gsLst>
            <a:gs pos="0">
              <a:schemeClr val="accent2">
                <a:shade val="80000"/>
                <a:alpha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alpha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alpha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своевременностью</a:t>
          </a:r>
        </a:p>
      </dsp:txBody>
      <dsp:txXfrm>
        <a:off x="3048843" y="696684"/>
        <a:ext cx="2617683" cy="1606305"/>
      </dsp:txXfrm>
    </dsp:sp>
    <dsp:sp modelId="{2C40DD91-9317-7644-A476-9F97D836200F}">
      <dsp:nvSpPr>
        <dsp:cNvPr id="0" name=""/>
        <dsp:cNvSpPr/>
      </dsp:nvSpPr>
      <dsp:spPr>
        <a:xfrm>
          <a:off x="3850033" y="2305346"/>
          <a:ext cx="3569568" cy="3569568"/>
        </a:xfrm>
        <a:prstGeom prst="ellipse">
          <a:avLst/>
        </a:prstGeom>
        <a:gradFill rotWithShape="0">
          <a:gsLst>
            <a:gs pos="0">
              <a:schemeClr val="accent2">
                <a:shade val="80000"/>
                <a:alpha val="50000"/>
                <a:hueOff val="88166"/>
                <a:satOff val="3959"/>
                <a:lumOff val="9966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alpha val="50000"/>
                <a:hueOff val="88166"/>
                <a:satOff val="3959"/>
                <a:lumOff val="9966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alpha val="50000"/>
                <a:hueOff val="88166"/>
                <a:satOff val="3959"/>
                <a:lumOff val="996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достоверностью</a:t>
          </a:r>
        </a:p>
      </dsp:txBody>
      <dsp:txXfrm>
        <a:off x="4941726" y="3227484"/>
        <a:ext cx="2141740" cy="1963262"/>
      </dsp:txXfrm>
    </dsp:sp>
    <dsp:sp modelId="{EC0BF537-9F35-CD47-B0E6-FDC9C9F80818}">
      <dsp:nvSpPr>
        <dsp:cNvPr id="0" name=""/>
        <dsp:cNvSpPr/>
      </dsp:nvSpPr>
      <dsp:spPr>
        <a:xfrm>
          <a:off x="1273994" y="2305346"/>
          <a:ext cx="3569568" cy="3569568"/>
        </a:xfrm>
        <a:prstGeom prst="ellipse">
          <a:avLst/>
        </a:prstGeom>
        <a:gradFill rotWithShape="0">
          <a:gsLst>
            <a:gs pos="0">
              <a:schemeClr val="accent2">
                <a:shade val="80000"/>
                <a:alpha val="50000"/>
                <a:hueOff val="176332"/>
                <a:satOff val="7917"/>
                <a:lumOff val="19933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alpha val="50000"/>
                <a:hueOff val="176332"/>
                <a:satOff val="7917"/>
                <a:lumOff val="19933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alpha val="50000"/>
                <a:hueOff val="176332"/>
                <a:satOff val="7917"/>
                <a:lumOff val="1993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безопасностью</a:t>
          </a:r>
        </a:p>
      </dsp:txBody>
      <dsp:txXfrm>
        <a:off x="1610129" y="3227484"/>
        <a:ext cx="2141740" cy="19632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6643F-4CF5-AA49-BF9C-D265E1AD3D2B}">
      <dsp:nvSpPr>
        <dsp:cNvPr id="0" name=""/>
        <dsp:cNvSpPr/>
      </dsp:nvSpPr>
      <dsp:spPr>
        <a:xfrm>
          <a:off x="25274" y="337"/>
          <a:ext cx="2511645" cy="150698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2500" kern="1200" dirty="0"/>
            <a:t>радиосвязь</a:t>
          </a:r>
        </a:p>
      </dsp:txBody>
      <dsp:txXfrm>
        <a:off x="25274" y="337"/>
        <a:ext cx="2511645" cy="1506987"/>
      </dsp:txXfrm>
    </dsp:sp>
    <dsp:sp modelId="{22F364E8-0F9F-6E40-A7DE-D06767D8856E}">
      <dsp:nvSpPr>
        <dsp:cNvPr id="0" name=""/>
        <dsp:cNvSpPr/>
      </dsp:nvSpPr>
      <dsp:spPr>
        <a:xfrm>
          <a:off x="2788085" y="337"/>
          <a:ext cx="2511645" cy="150698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2500" kern="1200" dirty="0" err="1"/>
            <a:t>радиорелейная</a:t>
          </a:r>
          <a:r>
            <a:rPr lang="ru-RU" sz="2500" kern="1200" dirty="0"/>
            <a:t> связь</a:t>
          </a:r>
        </a:p>
      </dsp:txBody>
      <dsp:txXfrm>
        <a:off x="2788085" y="337"/>
        <a:ext cx="2511645" cy="1506987"/>
      </dsp:txXfrm>
    </dsp:sp>
    <dsp:sp modelId="{D57A5403-89AD-8E40-B3CC-955C246AD64D}">
      <dsp:nvSpPr>
        <dsp:cNvPr id="0" name=""/>
        <dsp:cNvSpPr/>
      </dsp:nvSpPr>
      <dsp:spPr>
        <a:xfrm>
          <a:off x="5550895" y="337"/>
          <a:ext cx="2511645" cy="150698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2500" kern="1200" dirty="0"/>
            <a:t>тропосферная связь</a:t>
          </a:r>
        </a:p>
      </dsp:txBody>
      <dsp:txXfrm>
        <a:off x="5550895" y="337"/>
        <a:ext cx="2511645" cy="1506987"/>
      </dsp:txXfrm>
    </dsp:sp>
    <dsp:sp modelId="{0C619F7F-83C8-E04B-A215-15B11F148021}">
      <dsp:nvSpPr>
        <dsp:cNvPr id="0" name=""/>
        <dsp:cNvSpPr/>
      </dsp:nvSpPr>
      <dsp:spPr>
        <a:xfrm>
          <a:off x="25274" y="1758489"/>
          <a:ext cx="2511645" cy="150698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2500" kern="1200" dirty="0"/>
            <a:t>спутниковая связь</a:t>
          </a:r>
        </a:p>
      </dsp:txBody>
      <dsp:txXfrm>
        <a:off x="25274" y="1758489"/>
        <a:ext cx="2511645" cy="1506987"/>
      </dsp:txXfrm>
    </dsp:sp>
    <dsp:sp modelId="{878544B6-01C0-C544-9478-8E07CCB675B5}">
      <dsp:nvSpPr>
        <dsp:cNvPr id="0" name=""/>
        <dsp:cNvSpPr/>
      </dsp:nvSpPr>
      <dsp:spPr>
        <a:xfrm>
          <a:off x="2788085" y="1758489"/>
          <a:ext cx="2511645" cy="150698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2500" kern="1200" dirty="0"/>
            <a:t>проводная связь</a:t>
          </a:r>
        </a:p>
      </dsp:txBody>
      <dsp:txXfrm>
        <a:off x="2788085" y="1758489"/>
        <a:ext cx="2511645" cy="1506987"/>
      </dsp:txXfrm>
    </dsp:sp>
    <dsp:sp modelId="{D1C56626-4D8C-AF4D-8D89-FA95C957CDAC}">
      <dsp:nvSpPr>
        <dsp:cNvPr id="0" name=""/>
        <dsp:cNvSpPr/>
      </dsp:nvSpPr>
      <dsp:spPr>
        <a:xfrm>
          <a:off x="5550895" y="1758489"/>
          <a:ext cx="2511645" cy="150698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2500" kern="1200" dirty="0"/>
            <a:t>волоконно-оптическая связь</a:t>
          </a:r>
        </a:p>
      </dsp:txBody>
      <dsp:txXfrm>
        <a:off x="5550895" y="1758489"/>
        <a:ext cx="2511645" cy="1506987"/>
      </dsp:txXfrm>
    </dsp:sp>
    <dsp:sp modelId="{16D37794-B9FE-BF41-BE87-8F678D007464}">
      <dsp:nvSpPr>
        <dsp:cNvPr id="0" name=""/>
        <dsp:cNvSpPr/>
      </dsp:nvSpPr>
      <dsp:spPr>
        <a:xfrm>
          <a:off x="2788085" y="3516641"/>
          <a:ext cx="2511645" cy="150698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ru-RU" sz="2500" kern="1200" dirty="0"/>
            <a:t>сигнальная связь</a:t>
          </a:r>
        </a:p>
      </dsp:txBody>
      <dsp:txXfrm>
        <a:off x="2788085" y="3516641"/>
        <a:ext cx="2511645" cy="15069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A0CB3-2586-1B4B-939C-E15CBC1188B8}">
      <dsp:nvSpPr>
        <dsp:cNvPr id="0" name=""/>
        <dsp:cNvSpPr/>
      </dsp:nvSpPr>
      <dsp:spPr>
        <a:xfrm>
          <a:off x="0" y="833141"/>
          <a:ext cx="2527442" cy="151646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телефонная</a:t>
          </a:r>
        </a:p>
      </dsp:txBody>
      <dsp:txXfrm>
        <a:off x="0" y="833141"/>
        <a:ext cx="2527442" cy="1516465"/>
      </dsp:txXfrm>
    </dsp:sp>
    <dsp:sp modelId="{181EE225-C669-D24F-A8AD-F56543251070}">
      <dsp:nvSpPr>
        <dsp:cNvPr id="0" name=""/>
        <dsp:cNvSpPr/>
      </dsp:nvSpPr>
      <dsp:spPr>
        <a:xfrm>
          <a:off x="2780186" y="833141"/>
          <a:ext cx="2527442" cy="151646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телеграфная</a:t>
          </a:r>
        </a:p>
      </dsp:txBody>
      <dsp:txXfrm>
        <a:off x="2780186" y="833141"/>
        <a:ext cx="2527442" cy="1516465"/>
      </dsp:txXfrm>
    </dsp:sp>
    <dsp:sp modelId="{57433C71-C5C7-DA46-B420-230F2E6A4F77}">
      <dsp:nvSpPr>
        <dsp:cNvPr id="0" name=""/>
        <dsp:cNvSpPr/>
      </dsp:nvSpPr>
      <dsp:spPr>
        <a:xfrm>
          <a:off x="5560373" y="833141"/>
          <a:ext cx="2527442" cy="151646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факсимильная</a:t>
          </a:r>
        </a:p>
      </dsp:txBody>
      <dsp:txXfrm>
        <a:off x="5560373" y="833141"/>
        <a:ext cx="2527442" cy="1516465"/>
      </dsp:txXfrm>
    </dsp:sp>
    <dsp:sp modelId="{B49216ED-9BAF-CF49-9BFA-30AB18322B04}">
      <dsp:nvSpPr>
        <dsp:cNvPr id="0" name=""/>
        <dsp:cNvSpPr/>
      </dsp:nvSpPr>
      <dsp:spPr>
        <a:xfrm>
          <a:off x="0" y="2602351"/>
          <a:ext cx="2527442" cy="151646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передача данных</a:t>
          </a:r>
        </a:p>
      </dsp:txBody>
      <dsp:txXfrm>
        <a:off x="0" y="2602351"/>
        <a:ext cx="2527442" cy="1516465"/>
      </dsp:txXfrm>
    </dsp:sp>
    <dsp:sp modelId="{C59E69A9-7587-BB44-9DAB-278E677DAC23}">
      <dsp:nvSpPr>
        <dsp:cNvPr id="0" name=""/>
        <dsp:cNvSpPr/>
      </dsp:nvSpPr>
      <dsp:spPr>
        <a:xfrm>
          <a:off x="2780186" y="2602351"/>
          <a:ext cx="2527442" cy="151646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видеотелефонная</a:t>
          </a:r>
        </a:p>
      </dsp:txBody>
      <dsp:txXfrm>
        <a:off x="2780186" y="2602351"/>
        <a:ext cx="2527442" cy="1516465"/>
      </dsp:txXfrm>
    </dsp:sp>
    <dsp:sp modelId="{2400169E-9E07-0A4B-8EFA-30736C2F9BDF}">
      <dsp:nvSpPr>
        <dsp:cNvPr id="0" name=""/>
        <dsp:cNvSpPr/>
      </dsp:nvSpPr>
      <dsp:spPr>
        <a:xfrm>
          <a:off x="5560373" y="2602351"/>
          <a:ext cx="2527442" cy="1516465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телевизионная</a:t>
          </a:r>
        </a:p>
      </dsp:txBody>
      <dsp:txXfrm>
        <a:off x="5560373" y="2602351"/>
        <a:ext cx="2527442" cy="151646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DB553-DDCC-BA44-A0B6-5B6912BB201C}">
      <dsp:nvSpPr>
        <dsp:cNvPr id="0" name=""/>
        <dsp:cNvSpPr/>
      </dsp:nvSpPr>
      <dsp:spPr>
        <a:xfrm rot="5400000">
          <a:off x="4160679" y="-1118066"/>
          <a:ext cx="3170558" cy="5407961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400" kern="1200" dirty="0"/>
            <a:t>в сооружениях и предназначаются для управления войсками, они должны иметь надежные линии связи привязки к узлам связи территориальной системы связи, к узлам связи единой сети электросвязи России и стационарной опорной сети связи</a:t>
          </a:r>
        </a:p>
      </dsp:txBody>
      <dsp:txXfrm rot="-5400000">
        <a:off x="3041978" y="155409"/>
        <a:ext cx="5253187" cy="2861010"/>
      </dsp:txXfrm>
    </dsp:sp>
    <dsp:sp modelId="{01267218-2E97-D64A-90D0-298E3F9EAE3F}">
      <dsp:nvSpPr>
        <dsp:cNvPr id="0" name=""/>
        <dsp:cNvSpPr/>
      </dsp:nvSpPr>
      <dsp:spPr>
        <a:xfrm>
          <a:off x="22388" y="288031"/>
          <a:ext cx="3041978" cy="2328375"/>
        </a:xfrm>
        <a:prstGeom prst="roundRect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Стационарные узлы связи</a:t>
          </a:r>
        </a:p>
      </dsp:txBody>
      <dsp:txXfrm>
        <a:off x="136050" y="401693"/>
        <a:ext cx="2814654" cy="2101051"/>
      </dsp:txXfrm>
    </dsp:sp>
    <dsp:sp modelId="{40AE4241-6E4C-3E4C-AD50-D87828F564CB}">
      <dsp:nvSpPr>
        <dsp:cNvPr id="0" name=""/>
        <dsp:cNvSpPr/>
      </dsp:nvSpPr>
      <dsp:spPr>
        <a:xfrm rot="5400000">
          <a:off x="4820225" y="1841571"/>
          <a:ext cx="1862700" cy="5413248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600" u="sng" kern="1200" dirty="0"/>
            <a:t>полевые </a:t>
          </a:r>
          <a:r>
            <a:rPr lang="ru-RU" sz="2600" kern="1200" dirty="0"/>
            <a:t>— на автомобилях, бронетранспортерах, прицепах и контейнерах; </a:t>
          </a:r>
          <a:r>
            <a:rPr lang="ru-RU" sz="2600" u="sng" kern="1200" dirty="0"/>
            <a:t>воздушные</a:t>
          </a:r>
          <a:r>
            <a:rPr lang="ru-RU" sz="2600" kern="1200" dirty="0"/>
            <a:t> — на самолетах, вертолетах.</a:t>
          </a:r>
        </a:p>
      </dsp:txBody>
      <dsp:txXfrm rot="-5400000">
        <a:off x="3044951" y="3707775"/>
        <a:ext cx="5322318" cy="1680840"/>
      </dsp:txXfrm>
    </dsp:sp>
    <dsp:sp modelId="{8588A42D-ABED-604D-9F0A-6C8DC33BFA3F}">
      <dsp:nvSpPr>
        <dsp:cNvPr id="0" name=""/>
        <dsp:cNvSpPr/>
      </dsp:nvSpPr>
      <dsp:spPr>
        <a:xfrm>
          <a:off x="0" y="3287612"/>
          <a:ext cx="3044951" cy="2328375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Подвижные узлы связи</a:t>
          </a:r>
        </a:p>
      </dsp:txBody>
      <dsp:txXfrm>
        <a:off x="113662" y="3401274"/>
        <a:ext cx="2817627" cy="210105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3A7F-333F-B74D-AAF2-F12FCEC38941}">
      <dsp:nvSpPr>
        <dsp:cNvPr id="0" name=""/>
        <dsp:cNvSpPr/>
      </dsp:nvSpPr>
      <dsp:spPr>
        <a:xfrm>
          <a:off x="0" y="691098"/>
          <a:ext cx="8015808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F41D3-4D28-6248-A13B-BCFAB051D397}">
      <dsp:nvSpPr>
        <dsp:cNvPr id="0" name=""/>
        <dsp:cNvSpPr/>
      </dsp:nvSpPr>
      <dsp:spPr>
        <a:xfrm>
          <a:off x="400790" y="69054"/>
          <a:ext cx="7291748" cy="90248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085" tIns="0" rIns="21208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быть в постоянной готовности к немедленной передаче (приему) всех видов информации (обеспечению переговоров) в заданные сроки с требуемой достоверностью и безопасностью</a:t>
          </a:r>
        </a:p>
      </dsp:txBody>
      <dsp:txXfrm>
        <a:off x="444846" y="113110"/>
        <a:ext cx="7203636" cy="814371"/>
      </dsp:txXfrm>
    </dsp:sp>
    <dsp:sp modelId="{C09234DC-168A-4F4C-95E0-CD398BAA6E29}">
      <dsp:nvSpPr>
        <dsp:cNvPr id="0" name=""/>
        <dsp:cNvSpPr/>
      </dsp:nvSpPr>
      <dsp:spPr>
        <a:xfrm>
          <a:off x="0" y="1552938"/>
          <a:ext cx="8015808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F5BB6-AFA3-554D-8DBE-B11C64A29AFE}">
      <dsp:nvSpPr>
        <dsp:cNvPr id="0" name=""/>
        <dsp:cNvSpPr/>
      </dsp:nvSpPr>
      <dsp:spPr>
        <a:xfrm>
          <a:off x="400790" y="1272498"/>
          <a:ext cx="7195237" cy="560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085" tIns="0" rIns="21208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обеспечивать максимальные удобства пользования средствами связи и автоматизации управления</a:t>
          </a:r>
        </a:p>
      </dsp:txBody>
      <dsp:txXfrm>
        <a:off x="428170" y="1299878"/>
        <a:ext cx="7140477" cy="506119"/>
      </dsp:txXfrm>
    </dsp:sp>
    <dsp:sp modelId="{B824483B-67EA-E944-AAB9-567002320747}">
      <dsp:nvSpPr>
        <dsp:cNvPr id="0" name=""/>
        <dsp:cNvSpPr/>
      </dsp:nvSpPr>
      <dsp:spPr>
        <a:xfrm>
          <a:off x="0" y="2350321"/>
          <a:ext cx="8015808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7C5F9D-2F20-1648-B999-43D601D326B0}">
      <dsp:nvSpPr>
        <dsp:cNvPr id="0" name=""/>
        <dsp:cNvSpPr/>
      </dsp:nvSpPr>
      <dsp:spPr>
        <a:xfrm>
          <a:off x="400790" y="2134338"/>
          <a:ext cx="7051257" cy="49642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085" tIns="0" rIns="21208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обладать высокой живучестью и </a:t>
          </a:r>
          <a:r>
            <a:rPr lang="ru-RU" sz="1600" kern="1200" dirty="0" err="1"/>
            <a:t>разведзащищенностью</a:t>
          </a:r>
          <a:endParaRPr lang="ru-RU" sz="1600" kern="1200" dirty="0"/>
        </a:p>
      </dsp:txBody>
      <dsp:txXfrm>
        <a:off x="425023" y="2158571"/>
        <a:ext cx="7002791" cy="447957"/>
      </dsp:txXfrm>
    </dsp:sp>
    <dsp:sp modelId="{210360AE-B9A5-174E-9EF9-D96AC714E4AE}">
      <dsp:nvSpPr>
        <dsp:cNvPr id="0" name=""/>
        <dsp:cNvSpPr/>
      </dsp:nvSpPr>
      <dsp:spPr>
        <a:xfrm>
          <a:off x="0" y="3212161"/>
          <a:ext cx="8015808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CB912-2C4D-9B4F-BD7E-E655D7A2BE6D}">
      <dsp:nvSpPr>
        <dsp:cNvPr id="0" name=""/>
        <dsp:cNvSpPr/>
      </dsp:nvSpPr>
      <dsp:spPr>
        <a:xfrm>
          <a:off x="400790" y="2931721"/>
          <a:ext cx="7253817" cy="560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085" tIns="0" rIns="21208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иметь возможность широкого маневра средствами, каналами и видами связи</a:t>
          </a:r>
        </a:p>
      </dsp:txBody>
      <dsp:txXfrm>
        <a:off x="428170" y="2959101"/>
        <a:ext cx="7199057" cy="506119"/>
      </dsp:txXfrm>
    </dsp:sp>
    <dsp:sp modelId="{4F4EC329-6112-5943-A3B2-A66283584F25}">
      <dsp:nvSpPr>
        <dsp:cNvPr id="0" name=""/>
        <dsp:cNvSpPr/>
      </dsp:nvSpPr>
      <dsp:spPr>
        <a:xfrm>
          <a:off x="0" y="4074001"/>
          <a:ext cx="8015808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48BC5E-FD0D-A94E-B1D3-6C71171F070C}">
      <dsp:nvSpPr>
        <dsp:cNvPr id="0" name=""/>
        <dsp:cNvSpPr/>
      </dsp:nvSpPr>
      <dsp:spPr>
        <a:xfrm>
          <a:off x="400790" y="3793561"/>
          <a:ext cx="7253817" cy="560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085" tIns="0" rIns="21208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удовлетворять требованиям электромагнитной совместимости всех радиоэлектронных средств, развертываемых в районе узла связи</a:t>
          </a:r>
        </a:p>
      </dsp:txBody>
      <dsp:txXfrm>
        <a:off x="428170" y="3820941"/>
        <a:ext cx="7199057" cy="506119"/>
      </dsp:txXfrm>
    </dsp:sp>
    <dsp:sp modelId="{14CACA87-D9CE-2844-8D1C-3F0BFDEB11BA}">
      <dsp:nvSpPr>
        <dsp:cNvPr id="0" name=""/>
        <dsp:cNvSpPr/>
      </dsp:nvSpPr>
      <dsp:spPr>
        <a:xfrm>
          <a:off x="0" y="4935841"/>
          <a:ext cx="8015808" cy="478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388C9-4728-A04B-97AF-74777D555957}">
      <dsp:nvSpPr>
        <dsp:cNvPr id="0" name=""/>
        <dsp:cNvSpPr/>
      </dsp:nvSpPr>
      <dsp:spPr>
        <a:xfrm>
          <a:off x="400790" y="4655401"/>
          <a:ext cx="7397853" cy="5608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2085" tIns="0" rIns="21208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обладать высокой мобильностью и обеспечивать устойчивую связь в движении</a:t>
          </a:r>
        </a:p>
      </dsp:txBody>
      <dsp:txXfrm>
        <a:off x="428170" y="4682781"/>
        <a:ext cx="7343093" cy="506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02366D-A317-F84C-B32C-C980EBA046D2}">
      <dsp:nvSpPr>
        <dsp:cNvPr id="0" name=""/>
        <dsp:cNvSpPr/>
      </dsp:nvSpPr>
      <dsp:spPr>
        <a:xfrm>
          <a:off x="924434" y="56"/>
          <a:ext cx="2883573" cy="10800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Скрытие</a:t>
          </a:r>
        </a:p>
      </dsp:txBody>
      <dsp:txXfrm>
        <a:off x="956068" y="31690"/>
        <a:ext cx="2820305" cy="1016809"/>
      </dsp:txXfrm>
    </dsp:sp>
    <dsp:sp modelId="{5D61B191-791A-6B4F-9E67-2259F9E2FB9D}">
      <dsp:nvSpPr>
        <dsp:cNvPr id="0" name=""/>
        <dsp:cNvSpPr/>
      </dsp:nvSpPr>
      <dsp:spPr>
        <a:xfrm>
          <a:off x="3966419" y="316879"/>
          <a:ext cx="381627" cy="4464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000" kern="1200"/>
        </a:p>
      </dsp:txBody>
      <dsp:txXfrm>
        <a:off x="3966419" y="406165"/>
        <a:ext cx="267139" cy="267860"/>
      </dsp:txXfrm>
    </dsp:sp>
    <dsp:sp modelId="{6B29FB87-953F-D14F-9BB5-D43ACF44FA42}">
      <dsp:nvSpPr>
        <dsp:cNvPr id="0" name=""/>
        <dsp:cNvSpPr/>
      </dsp:nvSpPr>
      <dsp:spPr>
        <a:xfrm>
          <a:off x="4528060" y="56"/>
          <a:ext cx="2312698" cy="10800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Имитация</a:t>
          </a:r>
        </a:p>
      </dsp:txBody>
      <dsp:txXfrm>
        <a:off x="4559694" y="31690"/>
        <a:ext cx="2249430" cy="1016809"/>
      </dsp:txXfrm>
    </dsp:sp>
    <dsp:sp modelId="{F8640A68-7034-9E44-BB8D-A563EA005109}">
      <dsp:nvSpPr>
        <dsp:cNvPr id="0" name=""/>
        <dsp:cNvSpPr/>
      </dsp:nvSpPr>
      <dsp:spPr>
        <a:xfrm rot="5607987">
          <a:off x="5439378" y="1206143"/>
          <a:ext cx="382327" cy="4464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000" kern="1200"/>
        </a:p>
      </dsp:txBody>
      <dsp:txXfrm rot="-5400000">
        <a:off x="5500080" y="1238300"/>
        <a:ext cx="267860" cy="267629"/>
      </dsp:txXfrm>
    </dsp:sp>
    <dsp:sp modelId="{BE690B84-8552-CE4A-8D55-D799A8113B3B}">
      <dsp:nvSpPr>
        <dsp:cNvPr id="0" name=""/>
        <dsp:cNvSpPr/>
      </dsp:nvSpPr>
      <dsp:spPr>
        <a:xfrm>
          <a:off x="4309974" y="1800185"/>
          <a:ext cx="2530784" cy="10800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Демонстративные действия</a:t>
          </a:r>
        </a:p>
      </dsp:txBody>
      <dsp:txXfrm>
        <a:off x="4341608" y="1831819"/>
        <a:ext cx="2467516" cy="1016809"/>
      </dsp:txXfrm>
    </dsp:sp>
    <dsp:sp modelId="{5FAC06C7-24FA-0F4A-B4FA-EF68B97E1DEB}">
      <dsp:nvSpPr>
        <dsp:cNvPr id="0" name=""/>
        <dsp:cNvSpPr/>
      </dsp:nvSpPr>
      <dsp:spPr>
        <a:xfrm rot="10800000">
          <a:off x="3769935" y="2117008"/>
          <a:ext cx="381627" cy="4464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000" kern="1200"/>
        </a:p>
      </dsp:txBody>
      <dsp:txXfrm rot="10800000">
        <a:off x="3884423" y="2206294"/>
        <a:ext cx="267139" cy="267860"/>
      </dsp:txXfrm>
    </dsp:sp>
    <dsp:sp modelId="{D145D3D1-BD86-5F4D-9440-C45B0D3F14D2}">
      <dsp:nvSpPr>
        <dsp:cNvPr id="0" name=""/>
        <dsp:cNvSpPr/>
      </dsp:nvSpPr>
      <dsp:spPr>
        <a:xfrm>
          <a:off x="792089" y="1800185"/>
          <a:ext cx="2797833" cy="10800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Дезинформация</a:t>
          </a:r>
        </a:p>
      </dsp:txBody>
      <dsp:txXfrm>
        <a:off x="823723" y="1831819"/>
        <a:ext cx="2734565" cy="10168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BDAC9-03A9-FA4C-8844-2CDE94CA920D}">
      <dsp:nvSpPr>
        <dsp:cNvPr id="0" name=""/>
        <dsp:cNvSpPr/>
      </dsp:nvSpPr>
      <dsp:spPr>
        <a:xfrm rot="21300000">
          <a:off x="1058985" y="1014539"/>
          <a:ext cx="5825828" cy="509693"/>
        </a:xfrm>
        <a:prstGeom prst="mathMinus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0922EA2-289F-EA48-B9A2-80123E1C6115}">
      <dsp:nvSpPr>
        <dsp:cNvPr id="0" name=""/>
        <dsp:cNvSpPr/>
      </dsp:nvSpPr>
      <dsp:spPr>
        <a:xfrm>
          <a:off x="953256" y="126938"/>
          <a:ext cx="2383139" cy="1015508"/>
        </a:xfrm>
        <a:prstGeom prst="down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590975-7514-6F45-A74B-BB383C180B67}">
      <dsp:nvSpPr>
        <dsp:cNvPr id="0" name=""/>
        <dsp:cNvSpPr/>
      </dsp:nvSpPr>
      <dsp:spPr>
        <a:xfrm>
          <a:off x="4210214" y="0"/>
          <a:ext cx="2542016" cy="1066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Искусственные</a:t>
          </a:r>
          <a:endParaRPr lang="ru-RU" sz="2400" kern="1200" dirty="0"/>
        </a:p>
      </dsp:txBody>
      <dsp:txXfrm>
        <a:off x="4210214" y="0"/>
        <a:ext cx="2542016" cy="1066284"/>
      </dsp:txXfrm>
    </dsp:sp>
    <dsp:sp modelId="{5E9F1253-0244-F842-B06C-74698E143D5F}">
      <dsp:nvSpPr>
        <dsp:cNvPr id="0" name=""/>
        <dsp:cNvSpPr/>
      </dsp:nvSpPr>
      <dsp:spPr>
        <a:xfrm>
          <a:off x="4607404" y="1396324"/>
          <a:ext cx="2383139" cy="1015508"/>
        </a:xfrm>
        <a:prstGeom prst="upArrow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6395F99-D9E9-3340-BACD-5083816A3479}">
      <dsp:nvSpPr>
        <dsp:cNvPr id="0" name=""/>
        <dsp:cNvSpPr/>
      </dsp:nvSpPr>
      <dsp:spPr>
        <a:xfrm>
          <a:off x="1191569" y="1472487"/>
          <a:ext cx="2542016" cy="1066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Естественные</a:t>
          </a:r>
        </a:p>
      </dsp:txBody>
      <dsp:txXfrm>
        <a:off x="1191569" y="1472487"/>
        <a:ext cx="2542016" cy="10662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12B7BD-9677-FA45-A1CB-560FA22AF6EE}">
      <dsp:nvSpPr>
        <dsp:cNvPr id="0" name=""/>
        <dsp:cNvSpPr/>
      </dsp:nvSpPr>
      <dsp:spPr>
        <a:xfrm>
          <a:off x="3726" y="1556915"/>
          <a:ext cx="1526196" cy="7630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ВФС</a:t>
          </a:r>
        </a:p>
      </dsp:txBody>
      <dsp:txXfrm>
        <a:off x="26076" y="1579265"/>
        <a:ext cx="1481496" cy="718398"/>
      </dsp:txXfrm>
    </dsp:sp>
    <dsp:sp modelId="{9FEE0CBA-5364-7F47-9217-E72FA78A4430}">
      <dsp:nvSpPr>
        <dsp:cNvPr id="0" name=""/>
        <dsp:cNvSpPr/>
      </dsp:nvSpPr>
      <dsp:spPr>
        <a:xfrm rot="16358355">
          <a:off x="964279" y="1328150"/>
          <a:ext cx="118589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185895" y="1799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527579" y="1316498"/>
        <a:ext cx="59294" cy="59294"/>
      </dsp:txXfrm>
    </dsp:sp>
    <dsp:sp modelId="{7C60A6F5-9676-A941-B582-A9237A4DF684}">
      <dsp:nvSpPr>
        <dsp:cNvPr id="0" name=""/>
        <dsp:cNvSpPr/>
      </dsp:nvSpPr>
      <dsp:spPr>
        <a:xfrm>
          <a:off x="1584530" y="372277"/>
          <a:ext cx="1526196" cy="763098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Открытого типа</a:t>
          </a:r>
        </a:p>
      </dsp:txBody>
      <dsp:txXfrm>
        <a:off x="1606880" y="394627"/>
        <a:ext cx="1481496" cy="718398"/>
      </dsp:txXfrm>
    </dsp:sp>
    <dsp:sp modelId="{9A77F5B2-7AEC-F74A-9368-BA0E989DB664}">
      <dsp:nvSpPr>
        <dsp:cNvPr id="0" name=""/>
        <dsp:cNvSpPr/>
      </dsp:nvSpPr>
      <dsp:spPr>
        <a:xfrm rot="1185362">
          <a:off x="3078935" y="918406"/>
          <a:ext cx="108027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080275" y="1799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592066" y="909395"/>
        <a:ext cx="54013" cy="54013"/>
      </dsp:txXfrm>
    </dsp:sp>
    <dsp:sp modelId="{815983E1-F452-634E-B233-40265458ECC9}">
      <dsp:nvSpPr>
        <dsp:cNvPr id="0" name=""/>
        <dsp:cNvSpPr/>
      </dsp:nvSpPr>
      <dsp:spPr>
        <a:xfrm>
          <a:off x="4127418" y="452082"/>
          <a:ext cx="4167051" cy="1333789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не имеют замкнутой защитной конструкции и защищенного входа</a:t>
          </a:r>
        </a:p>
      </dsp:txBody>
      <dsp:txXfrm>
        <a:off x="4166483" y="491147"/>
        <a:ext cx="4088921" cy="1255659"/>
      </dsp:txXfrm>
    </dsp:sp>
    <dsp:sp modelId="{4520C152-84B2-A747-86E2-1D7D105F72A6}">
      <dsp:nvSpPr>
        <dsp:cNvPr id="0" name=""/>
        <dsp:cNvSpPr/>
      </dsp:nvSpPr>
      <dsp:spPr>
        <a:xfrm rot="5102081">
          <a:off x="980676" y="2519503"/>
          <a:ext cx="1202581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02581" y="1799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1551902" y="2507434"/>
        <a:ext cx="60129" cy="60129"/>
      </dsp:txXfrm>
    </dsp:sp>
    <dsp:sp modelId="{D894D0F9-ECB6-C645-9855-77B26904141D}">
      <dsp:nvSpPr>
        <dsp:cNvPr id="0" name=""/>
        <dsp:cNvSpPr/>
      </dsp:nvSpPr>
      <dsp:spPr>
        <a:xfrm>
          <a:off x="1634010" y="2754984"/>
          <a:ext cx="1526196" cy="76309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Закрытого типа</a:t>
          </a:r>
        </a:p>
      </dsp:txBody>
      <dsp:txXfrm>
        <a:off x="1656360" y="2777334"/>
        <a:ext cx="1481496" cy="718398"/>
      </dsp:txXfrm>
    </dsp:sp>
    <dsp:sp modelId="{F0C93ECC-ACF2-0E4D-9BD5-6B7CEF581BDE}">
      <dsp:nvSpPr>
        <dsp:cNvPr id="0" name=""/>
        <dsp:cNvSpPr/>
      </dsp:nvSpPr>
      <dsp:spPr>
        <a:xfrm rot="20142236">
          <a:off x="3105940" y="2866440"/>
          <a:ext cx="122540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25403" y="17995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688007" y="2853801"/>
        <a:ext cx="61270" cy="61270"/>
      </dsp:txXfrm>
    </dsp:sp>
    <dsp:sp modelId="{C8A62201-C20E-6B44-B842-F322340714D6}">
      <dsp:nvSpPr>
        <dsp:cNvPr id="0" name=""/>
        <dsp:cNvSpPr/>
      </dsp:nvSpPr>
      <dsp:spPr>
        <a:xfrm>
          <a:off x="4277077" y="2025950"/>
          <a:ext cx="4022856" cy="1212777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имеют замкнутую систему защитной конструкции и защищенный вход</a:t>
          </a:r>
        </a:p>
      </dsp:txBody>
      <dsp:txXfrm>
        <a:off x="4312598" y="2061471"/>
        <a:ext cx="3951814" cy="11417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EE653-3E7E-9F4E-A8EE-E15C34A1D138}">
      <dsp:nvSpPr>
        <dsp:cNvPr id="0" name=""/>
        <dsp:cNvSpPr/>
      </dsp:nvSpPr>
      <dsp:spPr>
        <a:xfrm>
          <a:off x="-5617729" y="-859990"/>
          <a:ext cx="6688533" cy="6688533"/>
        </a:xfrm>
        <a:prstGeom prst="blockArc">
          <a:avLst>
            <a:gd name="adj1" fmla="val 18900000"/>
            <a:gd name="adj2" fmla="val 2700000"/>
            <a:gd name="adj3" fmla="val 323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D573C-12C1-E140-BE42-25D6E919CB1A}">
      <dsp:nvSpPr>
        <dsp:cNvPr id="0" name=""/>
        <dsp:cNvSpPr/>
      </dsp:nvSpPr>
      <dsp:spPr>
        <a:xfrm>
          <a:off x="399061" y="261643"/>
          <a:ext cx="6660257" cy="523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202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для ведения огня</a:t>
          </a:r>
        </a:p>
      </dsp:txBody>
      <dsp:txXfrm>
        <a:off x="399061" y="261643"/>
        <a:ext cx="6660257" cy="523089"/>
      </dsp:txXfrm>
    </dsp:sp>
    <dsp:sp modelId="{BB94B741-8536-2D49-A9B1-8476FF3F072B}">
      <dsp:nvSpPr>
        <dsp:cNvPr id="0" name=""/>
        <dsp:cNvSpPr/>
      </dsp:nvSpPr>
      <dsp:spPr>
        <a:xfrm>
          <a:off x="72130" y="196257"/>
          <a:ext cx="653861" cy="6538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507D6-3E93-774C-B65E-B46E143E71C2}">
      <dsp:nvSpPr>
        <dsp:cNvPr id="0" name=""/>
        <dsp:cNvSpPr/>
      </dsp:nvSpPr>
      <dsp:spPr>
        <a:xfrm>
          <a:off x="829338" y="1046178"/>
          <a:ext cx="6229980" cy="523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202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для наблюдения и управления огнем</a:t>
          </a:r>
        </a:p>
      </dsp:txBody>
      <dsp:txXfrm>
        <a:off x="829338" y="1046178"/>
        <a:ext cx="6229980" cy="523089"/>
      </dsp:txXfrm>
    </dsp:sp>
    <dsp:sp modelId="{B23F3B11-5504-204B-B1D1-38A308EC1A18}">
      <dsp:nvSpPr>
        <dsp:cNvPr id="0" name=""/>
        <dsp:cNvSpPr/>
      </dsp:nvSpPr>
      <dsp:spPr>
        <a:xfrm>
          <a:off x="502407" y="980792"/>
          <a:ext cx="653861" cy="6538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B03DF-F8BF-1040-A466-215ABB0E5F1C}">
      <dsp:nvSpPr>
        <dsp:cNvPr id="0" name=""/>
        <dsp:cNvSpPr/>
      </dsp:nvSpPr>
      <dsp:spPr>
        <a:xfrm>
          <a:off x="1026092" y="1830712"/>
          <a:ext cx="6033226" cy="523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202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для защиты личного состава</a:t>
          </a:r>
        </a:p>
      </dsp:txBody>
      <dsp:txXfrm>
        <a:off x="1026092" y="1830712"/>
        <a:ext cx="6033226" cy="523089"/>
      </dsp:txXfrm>
    </dsp:sp>
    <dsp:sp modelId="{25DAE358-3FB6-CA47-B04A-38F5AD7C24C3}">
      <dsp:nvSpPr>
        <dsp:cNvPr id="0" name=""/>
        <dsp:cNvSpPr/>
      </dsp:nvSpPr>
      <dsp:spPr>
        <a:xfrm>
          <a:off x="699161" y="1765326"/>
          <a:ext cx="653861" cy="6538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3972F-BFE5-434E-880C-09D09B472B81}">
      <dsp:nvSpPr>
        <dsp:cNvPr id="0" name=""/>
        <dsp:cNvSpPr/>
      </dsp:nvSpPr>
      <dsp:spPr>
        <a:xfrm>
          <a:off x="1026092" y="2614750"/>
          <a:ext cx="6033226" cy="523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202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 для пунктов управления</a:t>
          </a:r>
        </a:p>
      </dsp:txBody>
      <dsp:txXfrm>
        <a:off x="1026092" y="2614750"/>
        <a:ext cx="6033226" cy="523089"/>
      </dsp:txXfrm>
    </dsp:sp>
    <dsp:sp modelId="{BA01744C-E264-7C48-8E43-939BE0F29931}">
      <dsp:nvSpPr>
        <dsp:cNvPr id="0" name=""/>
        <dsp:cNvSpPr/>
      </dsp:nvSpPr>
      <dsp:spPr>
        <a:xfrm>
          <a:off x="699161" y="2549364"/>
          <a:ext cx="653861" cy="6538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D1C9B-13AC-1144-AD5F-C5DAC5E20DE3}">
      <dsp:nvSpPr>
        <dsp:cNvPr id="0" name=""/>
        <dsp:cNvSpPr/>
      </dsp:nvSpPr>
      <dsp:spPr>
        <a:xfrm>
          <a:off x="829338" y="3399284"/>
          <a:ext cx="6229980" cy="523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202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 для медицинских пунктов и госпиталей</a:t>
          </a:r>
        </a:p>
      </dsp:txBody>
      <dsp:txXfrm>
        <a:off x="829338" y="3399284"/>
        <a:ext cx="6229980" cy="523089"/>
      </dsp:txXfrm>
    </dsp:sp>
    <dsp:sp modelId="{F6DDD163-53C0-994D-8586-B8C613DEA5DE}">
      <dsp:nvSpPr>
        <dsp:cNvPr id="0" name=""/>
        <dsp:cNvSpPr/>
      </dsp:nvSpPr>
      <dsp:spPr>
        <a:xfrm>
          <a:off x="502407" y="3333898"/>
          <a:ext cx="653861" cy="6538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7C36C-A6E0-C545-9238-1F0ECA1FE426}">
      <dsp:nvSpPr>
        <dsp:cNvPr id="0" name=""/>
        <dsp:cNvSpPr/>
      </dsp:nvSpPr>
      <dsp:spPr>
        <a:xfrm>
          <a:off x="399061" y="4183818"/>
          <a:ext cx="6660257" cy="523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5202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для защиты техники и материальных средств</a:t>
          </a:r>
        </a:p>
      </dsp:txBody>
      <dsp:txXfrm>
        <a:off x="399061" y="4183818"/>
        <a:ext cx="6660257" cy="523089"/>
      </dsp:txXfrm>
    </dsp:sp>
    <dsp:sp modelId="{A3B85975-4AB6-BD4F-A272-FC8909BB9126}">
      <dsp:nvSpPr>
        <dsp:cNvPr id="0" name=""/>
        <dsp:cNvSpPr/>
      </dsp:nvSpPr>
      <dsp:spPr>
        <a:xfrm>
          <a:off x="72130" y="4118432"/>
          <a:ext cx="653861" cy="6538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57776-9D1B-F54C-9114-056EF97394A5}">
      <dsp:nvSpPr>
        <dsp:cNvPr id="0" name=""/>
        <dsp:cNvSpPr/>
      </dsp:nvSpPr>
      <dsp:spPr>
        <a:xfrm>
          <a:off x="2835465" y="144022"/>
          <a:ext cx="2393962" cy="1329013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Окопы</a:t>
          </a:r>
        </a:p>
      </dsp:txBody>
      <dsp:txXfrm>
        <a:off x="2874390" y="182947"/>
        <a:ext cx="2316112" cy="1251163"/>
      </dsp:txXfrm>
    </dsp:sp>
    <dsp:sp modelId="{3C521B61-E3EB-DD42-96F9-5A884B45EC55}">
      <dsp:nvSpPr>
        <dsp:cNvPr id="0" name=""/>
        <dsp:cNvSpPr/>
      </dsp:nvSpPr>
      <dsp:spPr>
        <a:xfrm rot="1501526">
          <a:off x="5338161" y="1325969"/>
          <a:ext cx="225907" cy="28972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300" kern="1200"/>
        </a:p>
      </dsp:txBody>
      <dsp:txXfrm>
        <a:off x="5405933" y="1383914"/>
        <a:ext cx="90363" cy="173835"/>
      </dsp:txXfrm>
    </dsp:sp>
    <dsp:sp modelId="{5D11B608-0825-4C4D-8917-7BAFA34C01D1}">
      <dsp:nvSpPr>
        <dsp:cNvPr id="0" name=""/>
        <dsp:cNvSpPr/>
      </dsp:nvSpPr>
      <dsp:spPr>
        <a:xfrm>
          <a:off x="5672801" y="1440158"/>
          <a:ext cx="2479192" cy="142574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Траншеи</a:t>
          </a:r>
        </a:p>
      </dsp:txBody>
      <dsp:txXfrm>
        <a:off x="5714559" y="1481916"/>
        <a:ext cx="2395676" cy="1342224"/>
      </dsp:txXfrm>
    </dsp:sp>
    <dsp:sp modelId="{E2D9289A-51BE-5C44-B058-8EC1BECE87AD}">
      <dsp:nvSpPr>
        <dsp:cNvPr id="0" name=""/>
        <dsp:cNvSpPr/>
      </dsp:nvSpPr>
      <dsp:spPr>
        <a:xfrm rot="8089651">
          <a:off x="5976320" y="2836259"/>
          <a:ext cx="225907" cy="28972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300" kern="1200"/>
        </a:p>
      </dsp:txBody>
      <dsp:txXfrm rot="10800000">
        <a:off x="6044092" y="2894204"/>
        <a:ext cx="90363" cy="173835"/>
      </dsp:txXfrm>
    </dsp:sp>
    <dsp:sp modelId="{DB0A0E85-58C9-114B-BC2C-6B810C40E349}">
      <dsp:nvSpPr>
        <dsp:cNvPr id="0" name=""/>
        <dsp:cNvSpPr/>
      </dsp:nvSpPr>
      <dsp:spPr>
        <a:xfrm>
          <a:off x="4032444" y="3096345"/>
          <a:ext cx="2647497" cy="124457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Ходы сообщения</a:t>
          </a:r>
        </a:p>
      </dsp:txBody>
      <dsp:txXfrm>
        <a:off x="4068896" y="3132797"/>
        <a:ext cx="2574593" cy="1171667"/>
      </dsp:txXfrm>
    </dsp:sp>
    <dsp:sp modelId="{9F4FA8AB-6FC8-A248-A7C1-2228E62D5F15}">
      <dsp:nvSpPr>
        <dsp:cNvPr id="0" name=""/>
        <dsp:cNvSpPr/>
      </dsp:nvSpPr>
      <dsp:spPr>
        <a:xfrm rot="10855439">
          <a:off x="3712764" y="3549084"/>
          <a:ext cx="225907" cy="28972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300" kern="1200"/>
        </a:p>
      </dsp:txBody>
      <dsp:txXfrm rot="10800000">
        <a:off x="3780536" y="3607029"/>
        <a:ext cx="90363" cy="173835"/>
      </dsp:txXfrm>
    </dsp:sp>
    <dsp:sp modelId="{A5B1050A-3ED2-8944-85AF-19D3765A0C25}">
      <dsp:nvSpPr>
        <dsp:cNvPr id="0" name=""/>
        <dsp:cNvSpPr/>
      </dsp:nvSpPr>
      <dsp:spPr>
        <a:xfrm>
          <a:off x="1080116" y="3024333"/>
          <a:ext cx="2538875" cy="1291614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Сооружения различного типа</a:t>
          </a:r>
        </a:p>
      </dsp:txBody>
      <dsp:txXfrm>
        <a:off x="1117946" y="3062163"/>
        <a:ext cx="2463215" cy="1215954"/>
      </dsp:txXfrm>
    </dsp:sp>
    <dsp:sp modelId="{DF3E6D16-5D60-6E4D-AEF1-777F9D245585}">
      <dsp:nvSpPr>
        <dsp:cNvPr id="0" name=""/>
        <dsp:cNvSpPr/>
      </dsp:nvSpPr>
      <dsp:spPr>
        <a:xfrm rot="14081489">
          <a:off x="1697593" y="2764250"/>
          <a:ext cx="225907" cy="28972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300" kern="1200"/>
        </a:p>
      </dsp:txBody>
      <dsp:txXfrm rot="10800000">
        <a:off x="1765365" y="2822195"/>
        <a:ext cx="90363" cy="173835"/>
      </dsp:txXfrm>
    </dsp:sp>
    <dsp:sp modelId="{05985DC5-0425-E348-B1B3-7A162926775F}">
      <dsp:nvSpPr>
        <dsp:cNvPr id="0" name=""/>
        <dsp:cNvSpPr/>
      </dsp:nvSpPr>
      <dsp:spPr>
        <a:xfrm>
          <a:off x="7" y="1368152"/>
          <a:ext cx="2448067" cy="1425740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Укрытия различного типа</a:t>
          </a:r>
        </a:p>
      </dsp:txBody>
      <dsp:txXfrm>
        <a:off x="41765" y="1409910"/>
        <a:ext cx="2364551" cy="1342224"/>
      </dsp:txXfrm>
    </dsp:sp>
    <dsp:sp modelId="{90A7E941-CC08-8B42-B9A3-3E5D40F380BF}">
      <dsp:nvSpPr>
        <dsp:cNvPr id="0" name=""/>
        <dsp:cNvSpPr/>
      </dsp:nvSpPr>
      <dsp:spPr>
        <a:xfrm rot="20137479">
          <a:off x="2528816" y="1293784"/>
          <a:ext cx="225907" cy="28972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300" kern="1200"/>
        </a:p>
      </dsp:txBody>
      <dsp:txXfrm>
        <a:off x="2596588" y="1351729"/>
        <a:ext cx="90363" cy="1738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11580-0272-C44E-BBE0-953725668044}">
      <dsp:nvSpPr>
        <dsp:cNvPr id="0" name=""/>
        <dsp:cNvSpPr/>
      </dsp:nvSpPr>
      <dsp:spPr>
        <a:xfrm>
          <a:off x="52218" y="132492"/>
          <a:ext cx="6418216" cy="875620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 устройстве заграждений и проделывании в них проходов</a:t>
          </a:r>
        </a:p>
      </dsp:txBody>
      <dsp:txXfrm>
        <a:off x="77864" y="158138"/>
        <a:ext cx="5118682" cy="824328"/>
      </dsp:txXfrm>
    </dsp:sp>
    <dsp:sp modelId="{F95F52AC-8B75-EF45-B2D5-E88B7A760BA9}">
      <dsp:nvSpPr>
        <dsp:cNvPr id="0" name=""/>
        <dsp:cNvSpPr/>
      </dsp:nvSpPr>
      <dsp:spPr>
        <a:xfrm>
          <a:off x="504060" y="1152125"/>
          <a:ext cx="6669786" cy="1140606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 фортификационном оборудовании позиций и районов расположения войск в мерзлых грунтах и скальных породах</a:t>
          </a:r>
        </a:p>
      </dsp:txBody>
      <dsp:txXfrm>
        <a:off x="537467" y="1185532"/>
        <a:ext cx="5363665" cy="1073792"/>
      </dsp:txXfrm>
    </dsp:sp>
    <dsp:sp modelId="{7076DC92-28C8-464B-819E-E4E1058D3A12}">
      <dsp:nvSpPr>
        <dsp:cNvPr id="0" name=""/>
        <dsp:cNvSpPr/>
      </dsp:nvSpPr>
      <dsp:spPr>
        <a:xfrm>
          <a:off x="1019545" y="2376269"/>
          <a:ext cx="6601807" cy="11406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 при разрушение объектов, зданий и сооружений* при уничтожении взрывоопасных предметов</a:t>
          </a:r>
        </a:p>
      </dsp:txBody>
      <dsp:txXfrm>
        <a:off x="1052952" y="2409676"/>
        <a:ext cx="5308317" cy="1073792"/>
      </dsp:txXfrm>
    </dsp:sp>
    <dsp:sp modelId="{3606828B-BD19-F74F-97A5-FA9F5BF98961}">
      <dsp:nvSpPr>
        <dsp:cNvPr id="0" name=""/>
        <dsp:cNvSpPr/>
      </dsp:nvSpPr>
      <dsp:spPr>
        <a:xfrm>
          <a:off x="1152103" y="3600395"/>
          <a:ext cx="7067923" cy="1445912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 устройстве майн для оборудования переправ на замерзших водных преградах, защите мостов и гидротехнических сооружений во время ледохода</a:t>
          </a:r>
        </a:p>
      </dsp:txBody>
      <dsp:txXfrm>
        <a:off x="1194452" y="3642744"/>
        <a:ext cx="5669940" cy="1361214"/>
      </dsp:txXfrm>
    </dsp:sp>
    <dsp:sp modelId="{AA359F30-5AB5-6F42-B6B0-B377A9A7AC95}">
      <dsp:nvSpPr>
        <dsp:cNvPr id="0" name=""/>
        <dsp:cNvSpPr/>
      </dsp:nvSpPr>
      <dsp:spPr>
        <a:xfrm>
          <a:off x="1581296" y="5155582"/>
          <a:ext cx="6968255" cy="922020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при ликвидации последствий аварий и катастроф</a:t>
          </a:r>
        </a:p>
      </dsp:txBody>
      <dsp:txXfrm>
        <a:off x="1608301" y="5182587"/>
        <a:ext cx="5619480" cy="868010"/>
      </dsp:txXfrm>
    </dsp:sp>
    <dsp:sp modelId="{571C395A-1E2A-E048-BF5B-0F2A2823EB73}">
      <dsp:nvSpPr>
        <dsp:cNvPr id="0" name=""/>
        <dsp:cNvSpPr/>
      </dsp:nvSpPr>
      <dsp:spPr>
        <a:xfrm>
          <a:off x="5855526" y="833276"/>
          <a:ext cx="741394" cy="74139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500" kern="1200"/>
        </a:p>
      </dsp:txBody>
      <dsp:txXfrm>
        <a:off x="6022340" y="833276"/>
        <a:ext cx="407766" cy="557899"/>
      </dsp:txXfrm>
    </dsp:sp>
    <dsp:sp modelId="{02831D75-FE14-D54E-85CB-45FAF3C798A9}">
      <dsp:nvSpPr>
        <dsp:cNvPr id="0" name=""/>
        <dsp:cNvSpPr/>
      </dsp:nvSpPr>
      <dsp:spPr>
        <a:xfrm>
          <a:off x="6353699" y="2132300"/>
          <a:ext cx="741394" cy="74139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500" kern="1200"/>
        </a:p>
      </dsp:txBody>
      <dsp:txXfrm>
        <a:off x="6520513" y="2132300"/>
        <a:ext cx="407766" cy="557899"/>
      </dsp:txXfrm>
    </dsp:sp>
    <dsp:sp modelId="{81522A0C-11D4-A644-A48F-5DEDD2863784}">
      <dsp:nvSpPr>
        <dsp:cNvPr id="0" name=""/>
        <dsp:cNvSpPr/>
      </dsp:nvSpPr>
      <dsp:spPr>
        <a:xfrm>
          <a:off x="6851872" y="3412315"/>
          <a:ext cx="741394" cy="74139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500" kern="1200"/>
        </a:p>
      </dsp:txBody>
      <dsp:txXfrm>
        <a:off x="7018686" y="3412315"/>
        <a:ext cx="407766" cy="557899"/>
      </dsp:txXfrm>
    </dsp:sp>
    <dsp:sp modelId="{DA5E7A03-E4EF-8044-875E-1D7F710B9FDB}">
      <dsp:nvSpPr>
        <dsp:cNvPr id="0" name=""/>
        <dsp:cNvSpPr/>
      </dsp:nvSpPr>
      <dsp:spPr>
        <a:xfrm>
          <a:off x="7350045" y="4724012"/>
          <a:ext cx="741394" cy="74139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500" kern="1200"/>
        </a:p>
      </dsp:txBody>
      <dsp:txXfrm>
        <a:off x="7516859" y="4724012"/>
        <a:ext cx="407766" cy="55789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1F8D0-EA4E-9746-8E18-8EEA6E973AB1}">
      <dsp:nvSpPr>
        <dsp:cNvPr id="0" name=""/>
        <dsp:cNvSpPr/>
      </dsp:nvSpPr>
      <dsp:spPr>
        <a:xfrm rot="21300000">
          <a:off x="24086" y="2209350"/>
          <a:ext cx="7800699" cy="893297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068D3-3EE6-F849-A990-11665113AE3E}">
      <dsp:nvSpPr>
        <dsp:cNvPr id="0" name=""/>
        <dsp:cNvSpPr/>
      </dsp:nvSpPr>
      <dsp:spPr>
        <a:xfrm>
          <a:off x="941864" y="265599"/>
          <a:ext cx="2354661" cy="2124799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EB0CF-4667-1249-9B1E-2AAF8E634212}">
      <dsp:nvSpPr>
        <dsp:cNvPr id="0" name=""/>
        <dsp:cNvSpPr/>
      </dsp:nvSpPr>
      <dsp:spPr>
        <a:xfrm>
          <a:off x="3342614" y="0"/>
          <a:ext cx="4146213" cy="2231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 dirty="0"/>
            <a:t>Бризантность</a:t>
          </a:r>
          <a:r>
            <a:rPr lang="ru-RU" sz="2200" kern="1200" dirty="0"/>
            <a:t> — это способность ВВ </a:t>
          </a:r>
          <a:r>
            <a:rPr lang="ru-RU" sz="2200" u="sng" kern="1200" dirty="0"/>
            <a:t>дробить, разрушать </a:t>
          </a:r>
          <a:r>
            <a:rPr lang="ru-RU" sz="2200" kern="1200" dirty="0"/>
            <a:t>соприкасающиеся с ним предметы (металл, горные породы и т. п.). </a:t>
          </a:r>
        </a:p>
      </dsp:txBody>
      <dsp:txXfrm>
        <a:off x="3342614" y="0"/>
        <a:ext cx="4146213" cy="2231039"/>
      </dsp:txXfrm>
    </dsp:sp>
    <dsp:sp modelId="{1B83663A-C7F1-D345-B719-DFA3465075A7}">
      <dsp:nvSpPr>
        <dsp:cNvPr id="0" name=""/>
        <dsp:cNvSpPr/>
      </dsp:nvSpPr>
      <dsp:spPr>
        <a:xfrm>
          <a:off x="4552345" y="2921598"/>
          <a:ext cx="2354661" cy="2124799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693EA-9A06-174C-AF1E-7E2602437106}">
      <dsp:nvSpPr>
        <dsp:cNvPr id="0" name=""/>
        <dsp:cNvSpPr/>
      </dsp:nvSpPr>
      <dsp:spPr>
        <a:xfrm>
          <a:off x="329790" y="3024335"/>
          <a:ext cx="4206719" cy="2344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b="1" kern="1200" dirty="0" err="1"/>
            <a:t>Фугасность</a:t>
          </a:r>
          <a:r>
            <a:rPr lang="ru-RU" sz="2200" kern="1200" dirty="0"/>
            <a:t> –  способность </a:t>
          </a:r>
          <a:r>
            <a:rPr lang="ru-RU" sz="2200" u="sng" kern="1200" dirty="0"/>
            <a:t>разрушить и выбросить </a:t>
          </a:r>
          <a:r>
            <a:rPr lang="ru-RU" sz="2200" kern="1200" dirty="0"/>
            <a:t>из области взрыва окружающие материалы (грунт, бетон </a:t>
          </a:r>
          <a:r>
            <a:rPr lang="ru-RU" sz="2200" kern="1200" dirty="0" err="1"/>
            <a:t>и,д</a:t>
          </a:r>
          <a:r>
            <a:rPr lang="ru-RU" sz="2200" kern="1200" dirty="0"/>
            <a:t>)</a:t>
          </a:r>
        </a:p>
      </dsp:txBody>
      <dsp:txXfrm>
        <a:off x="329790" y="3024335"/>
        <a:ext cx="4206719" cy="23442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95C74-9685-FA40-8000-01662A92DD89}">
      <dsp:nvSpPr>
        <dsp:cNvPr id="0" name=""/>
        <dsp:cNvSpPr/>
      </dsp:nvSpPr>
      <dsp:spPr>
        <a:xfrm>
          <a:off x="0" y="22014"/>
          <a:ext cx="8458200" cy="1029600"/>
        </a:xfrm>
        <a:prstGeom prst="roundRect">
          <a:avLst/>
        </a:prstGeom>
        <a:solidFill>
          <a:schemeClr val="tx2">
            <a:lumMod val="20000"/>
            <a:lumOff val="8000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400" kern="1200" dirty="0"/>
            <a:t>1.Огневой</a:t>
          </a:r>
        </a:p>
      </dsp:txBody>
      <dsp:txXfrm>
        <a:off x="50261" y="72275"/>
        <a:ext cx="8357678" cy="929078"/>
      </dsp:txXfrm>
    </dsp:sp>
    <dsp:sp modelId="{F5177EFE-AF5C-C440-9292-CA388F497D07}">
      <dsp:nvSpPr>
        <dsp:cNvPr id="0" name=""/>
        <dsp:cNvSpPr/>
      </dsp:nvSpPr>
      <dsp:spPr>
        <a:xfrm>
          <a:off x="0" y="1051614"/>
          <a:ext cx="8458200" cy="1024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3400" kern="1200" dirty="0"/>
            <a:t>взрывание заряда производится зажигательной трубкой </a:t>
          </a:r>
        </a:p>
      </dsp:txBody>
      <dsp:txXfrm>
        <a:off x="0" y="1051614"/>
        <a:ext cx="8458200" cy="1024650"/>
      </dsp:txXfrm>
    </dsp:sp>
    <dsp:sp modelId="{53F0C3EA-C533-B147-9C49-45A34FEBF10D}">
      <dsp:nvSpPr>
        <dsp:cNvPr id="0" name=""/>
        <dsp:cNvSpPr/>
      </dsp:nvSpPr>
      <dsp:spPr>
        <a:xfrm>
          <a:off x="0" y="2076265"/>
          <a:ext cx="8458200" cy="1029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2.</a:t>
          </a:r>
          <a:r>
            <a:rPr lang="ru-RU" sz="4400" kern="1200" dirty="0"/>
            <a:t>Электрический</a:t>
          </a:r>
        </a:p>
      </dsp:txBody>
      <dsp:txXfrm>
        <a:off x="50261" y="2126526"/>
        <a:ext cx="8357678" cy="929078"/>
      </dsp:txXfrm>
    </dsp:sp>
    <dsp:sp modelId="{A5308E47-4C5C-D94F-B2A0-08E377E59516}">
      <dsp:nvSpPr>
        <dsp:cNvPr id="0" name=""/>
        <dsp:cNvSpPr/>
      </dsp:nvSpPr>
      <dsp:spPr>
        <a:xfrm>
          <a:off x="0" y="3105865"/>
          <a:ext cx="8458200" cy="1912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548" tIns="55880" rIns="312928" bIns="5588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3400" kern="1200" dirty="0"/>
            <a:t>взрывание заряда производится через электродетонаторы посредством подведения источника тока</a:t>
          </a:r>
        </a:p>
      </dsp:txBody>
      <dsp:txXfrm>
        <a:off x="0" y="3105865"/>
        <a:ext cx="8458200" cy="1912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CC76F-51F4-4464-9758-171805541583}" type="datetimeFigureOut">
              <a:rPr lang="ru-RU" smtClean="0"/>
              <a:t>26.08.2024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4763" y="9374188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9ACC5-930D-4B23-B639-D2A244A7188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384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8FED87-4DD6-4C36-B6A4-30128901E4B1}" type="datetimeFigureOut">
              <a:rPr lang="ru-RU"/>
              <a:pPr>
                <a:defRPr/>
              </a:pPr>
              <a:t>26.08.2024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577" y="4688006"/>
            <a:ext cx="5388610" cy="444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5374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C5B02B-3277-4FD8-9D88-7DE91508C33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00053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5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040F9-E480-4862-BF81-9616D1164581}" type="datetimeFigureOut">
              <a:rPr lang="ru-RU"/>
              <a:pPr>
                <a:defRPr/>
              </a:pPr>
              <a:t>26.08.2024</a:t>
            </a:fld>
            <a:endParaRPr lang="ru-RU" dirty="0"/>
          </a:p>
        </p:txBody>
      </p:sp>
      <p:sp>
        <p:nvSpPr>
          <p:cNvPr id="6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9BCCE-626D-47B7-B941-37552A237AD4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70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68B67-5F1E-43AE-8A27-CDD352E91DA3}" type="datetimeFigureOut">
              <a:rPr lang="ru-RU"/>
              <a:pPr>
                <a:defRPr/>
              </a:pPr>
              <a:t>26.08.2024</a:t>
            </a:fld>
            <a:endParaRPr lang="ru-RU" dirty="0"/>
          </a:p>
        </p:txBody>
      </p:sp>
      <p:sp>
        <p:nvSpPr>
          <p:cNvPr id="7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C5959-DDE2-4549-953F-1661FF4FFDB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3875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28" name="Содержимое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8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506E1-84B6-422C-9D83-DAC923D5459F}" type="datetimeFigureOut">
              <a:rPr lang="ru-RU"/>
              <a:pPr>
                <a:defRPr/>
              </a:pPr>
              <a:t>26.08.2024</a:t>
            </a:fld>
            <a:endParaRPr lang="ru-RU" dirty="0"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466C1-4108-4D41-B78A-46FFE362615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212509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Содержимое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BC7AB-959F-4E91-8DF0-ABADDF7F19D2}" type="datetimeFigureOut">
              <a:rPr lang="ru-RU"/>
              <a:pPr>
                <a:defRPr/>
              </a:pPr>
              <a:t>26.08.2024</a:t>
            </a:fld>
            <a:endParaRPr lang="ru-RU" dirty="0"/>
          </a:p>
        </p:txBody>
      </p:sp>
      <p:sp>
        <p:nvSpPr>
          <p:cNvPr id="7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17CD90-7DEF-4B70-AAA8-9AC320E6357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423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dirty="0"/>
              <a:t>Вставка рисунка</a:t>
            </a:r>
            <a:endParaRPr lang="en-US" noProof="0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13329-1C65-45D3-BB0A-AC1FF7F65A48}" type="datetimeFigureOut">
              <a:rPr lang="ru-RU"/>
              <a:pPr>
                <a:defRPr/>
              </a:pPr>
              <a:t>26.08.2024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E3FEC-B230-4240-8412-AF377C67A28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853942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E76E6-30E0-46AD-80BD-C4A7EF6BF1E8}" type="datetimeFigureOut">
              <a:rPr lang="ru-RU"/>
              <a:pPr>
                <a:defRPr/>
              </a:pPr>
              <a:t>26.08.2024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68070-795B-4334-8987-982EFF2C0F3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497644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Текст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3" name="Дата 3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1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BB56D6B-45CE-4E87-AF0E-FEFA5FA74715}" type="datetimeFigureOut">
              <a:rPr lang="ru-RU"/>
              <a:pPr>
                <a:defRPr/>
              </a:pPr>
              <a:t>26.08.2024</a:t>
            </a:fld>
            <a:endParaRPr lang="ru-RU" dirty="0"/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1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accent1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84C0DE-8756-4E81-B334-9DC0E9C7F41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3" r:id="rId5"/>
    <p:sldLayoutId id="2147483904" r:id="rId6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Arial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Arial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Arial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sz="2000" kern="1200">
          <a:solidFill>
            <a:schemeClr val="tx2"/>
          </a:solidFill>
          <a:latin typeface="Arial" charset="0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/>
          </p:cNvSpPr>
          <p:nvPr>
            <p:ph type="body" idx="4294967295"/>
          </p:nvPr>
        </p:nvSpPr>
        <p:spPr>
          <a:xfrm>
            <a:off x="215516" y="548680"/>
            <a:ext cx="8712967" cy="1755576"/>
          </a:xfrm>
        </p:spPr>
        <p:txBody>
          <a:bodyPr/>
          <a:lstStyle/>
          <a:p>
            <a:pPr indent="0" algn="ctr">
              <a:spcBef>
                <a:spcPts val="0"/>
              </a:spcBef>
              <a:buNone/>
            </a:pPr>
            <a:r>
              <a:rPr lang="ru-RU" sz="3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13: Основы инженерного обеспечения и организации связи</a:t>
            </a:r>
          </a:p>
          <a:p>
            <a:pPr algn="ctr">
              <a:lnSpc>
                <a:spcPct val="90000"/>
              </a:lnSpc>
              <a:buFont typeface="Wingdings 2" pitchFamily="18" charset="2"/>
              <a:buNone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  <a:buFont typeface="Wingdings 2" pitchFamily="18" charset="2"/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  <a:buFont typeface="Wingdings 2" pitchFamily="18" charset="2"/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  <a:buFont typeface="Wingdings 2" pitchFamily="18" charset="2"/>
              <a:buNone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</a:pP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lnSpc>
                <a:spcPct val="90000"/>
              </a:lnSpc>
              <a:buNone/>
            </a:pPr>
            <a:endParaRPr lang="ru-RU" sz="2800" dirty="0">
              <a:latin typeface="Times New Roman" pitchFamily="18" charset="0"/>
            </a:endParaRPr>
          </a:p>
        </p:txBody>
      </p:sp>
      <p:sp>
        <p:nvSpPr>
          <p:cNvPr id="2" name="AutoShape 6" descr="Стратегическое сдерживание и военно-политическая обстановка в мире | Центр  военно-политических исследований">
            <a:extLst>
              <a:ext uri="{FF2B5EF4-FFF2-40B4-BE49-F238E27FC236}">
                <a16:creationId xmlns:a16="http://schemas.microsoft.com/office/drawing/2014/main" id="{27DD8DA1-3B33-E3D0-FAB0-8FE5E4F8D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DC262-E17A-DA1E-A462-D8432E69E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91" y="2506339"/>
            <a:ext cx="4011775" cy="267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FFDAFADE-2F65-E559-C312-33053DD57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626" y="2506339"/>
            <a:ext cx="3702846" cy="26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CD10FC6-2E90-9741-25D9-0EAFB5DE002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7544" y="476672"/>
            <a:ext cx="8280919" cy="1296144"/>
          </a:xfrm>
        </p:spPr>
        <p:txBody>
          <a:bodyPr/>
          <a:lstStyle/>
          <a:p>
            <a:r>
              <a:rPr lang="ru-RU" sz="2400" b="1" dirty="0">
                <a:effectLst/>
                <a:latin typeface="+mn-lt"/>
                <a:ea typeface="Calibri" panose="020F0502020204030204" pitchFamily="34" charset="0"/>
              </a:rPr>
              <a:t>Войсковыми фортификационными сооружениями </a:t>
            </a:r>
            <a:r>
              <a:rPr lang="ru-RU" sz="2000" dirty="0">
                <a:effectLst/>
                <a:latin typeface="+mn-lt"/>
                <a:ea typeface="Calibri" panose="020F0502020204030204" pitchFamily="34" charset="0"/>
              </a:rPr>
              <a:t>называются инженерные сооружения, возводимые на местности войсками – это окопы, траншеи, ходы сообщения, сооружения для наблюдения и для ведения огня, укрытия для личного состава, боевой техники, транспорта, боеприпасов и имущества</a:t>
            </a:r>
            <a:r>
              <a:rPr lang="ru-RU" sz="2000" dirty="0">
                <a:effectLst/>
                <a:latin typeface="+mn-lt"/>
              </a:rPr>
              <a:t> </a:t>
            </a:r>
            <a:endParaRPr lang="ru-RU" sz="2000" dirty="0">
              <a:latin typeface="+mn-lt"/>
            </a:endParaRP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41E773B2-A97D-D730-DA7C-1A1B384F7BD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1174739"/>
              </p:ext>
            </p:extLst>
          </p:nvPr>
        </p:nvGraphicFramePr>
        <p:xfrm>
          <a:off x="467544" y="2564904"/>
          <a:ext cx="8447856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32088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8152E7-8B13-E4EC-3E3F-A9DBC805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9250"/>
            <a:ext cx="8458200" cy="520700"/>
          </a:xfrm>
        </p:spPr>
        <p:txBody>
          <a:bodyPr/>
          <a:lstStyle/>
          <a:p>
            <a:r>
              <a:rPr lang="ru-RU" dirty="0"/>
              <a:t> По назначению ВФС подразделяются на группы:</a:t>
            </a: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9EA0EB3D-D720-EB3D-C28E-0205C16AA60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0850344"/>
              </p:ext>
            </p:extLst>
          </p:nvPr>
        </p:nvGraphicFramePr>
        <p:xfrm>
          <a:off x="1043608" y="1340768"/>
          <a:ext cx="7128792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23091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57D31-67CC-D141-F19E-7FFB433A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56282"/>
            <a:ext cx="8458200" cy="520700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полевые фортификационные сооружения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8E667116-E9EF-1CF1-AD0B-A100D1DAC44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16298520"/>
              </p:ext>
            </p:extLst>
          </p:nvPr>
        </p:nvGraphicFramePr>
        <p:xfrm>
          <a:off x="539552" y="1628800"/>
          <a:ext cx="8170168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327270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007937E-444C-9B8C-FC10-8A7D4ADE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361" y="188640"/>
            <a:ext cx="4290556" cy="639762"/>
          </a:xfrm>
        </p:spPr>
        <p:txBody>
          <a:bodyPr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Одиночный окоп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7C0C10-05C7-F2FC-ABB4-1BF698AA8448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4438490" y="194241"/>
            <a:ext cx="4292241" cy="639762"/>
          </a:xfrm>
        </p:spPr>
        <p:txBody>
          <a:bodyPr/>
          <a:lstStyle/>
          <a:p>
            <a:pPr algn="just"/>
            <a:r>
              <a:rPr lang="ru-RU" sz="2000" b="1" dirty="0">
                <a:solidFill>
                  <a:schemeClr val="tx1"/>
                </a:solidFill>
              </a:rPr>
              <a:t>Взводный опорный пункт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D0CCC298-A23B-941E-A53F-916216C08F2E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71" y="828402"/>
            <a:ext cx="3674086" cy="275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20944E8F-BC95-4198-D973-00BB37BD20F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578" y="871015"/>
            <a:ext cx="4574063" cy="270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 2">
            <a:extLst>
              <a:ext uri="{FF2B5EF4-FFF2-40B4-BE49-F238E27FC236}">
                <a16:creationId xmlns:a16="http://schemas.microsoft.com/office/drawing/2014/main" id="{DB5201A7-25AA-162F-FC6B-B9D75E753FFA}"/>
              </a:ext>
            </a:extLst>
          </p:cNvPr>
          <p:cNvSpPr txBox="1">
            <a:spLocks/>
          </p:cNvSpPr>
          <p:nvPr/>
        </p:nvSpPr>
        <p:spPr bwMode="auto">
          <a:xfrm>
            <a:off x="1970016" y="3830939"/>
            <a:ext cx="4290556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None/>
              <a:defRPr sz="1800" b="0" kern="120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None/>
              <a:defRPr sz="20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None/>
              <a:defRPr sz="18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None/>
              <a:defRPr sz="16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000" b="1" dirty="0">
                <a:solidFill>
                  <a:schemeClr val="tx1"/>
                </a:solidFill>
              </a:rPr>
              <a:t>Укрытие (блиндаж)</a:t>
            </a:r>
          </a:p>
        </p:txBody>
      </p:sp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489E124B-FD5A-31D7-8B63-8B2D7A73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07" y="4470700"/>
            <a:ext cx="4125373" cy="19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8615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">
            <a:extLst>
              <a:ext uri="{FF2B5EF4-FFF2-40B4-BE49-F238E27FC236}">
                <a16:creationId xmlns:a16="http://schemas.microsoft.com/office/drawing/2014/main" id="{7AB28742-E33B-C44B-FFC2-5831AF4E4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648" y="404664"/>
            <a:ext cx="4387336" cy="5832648"/>
          </a:xfrm>
        </p:spPr>
        <p:txBody>
          <a:bodyPr/>
          <a:lstStyle/>
          <a:p>
            <a:pPr marL="0" indent="0">
              <a:buNone/>
            </a:pPr>
            <a:r>
              <a:rPr lang="ru-RU" sz="2800" b="1" dirty="0">
                <a:effectLst/>
                <a:latin typeface="+mn-lt"/>
                <a:ea typeface="Calibri" panose="020F0502020204030204" pitchFamily="34" charset="0"/>
              </a:rPr>
              <a:t>Взрыв</a:t>
            </a:r>
            <a:r>
              <a:rPr lang="ru-RU" sz="2400" dirty="0">
                <a:effectLst/>
                <a:latin typeface="+mn-lt"/>
                <a:ea typeface="Calibri" panose="020F0502020204030204" pitchFamily="34" charset="0"/>
              </a:rPr>
              <a:t> – чрезвычайно быстрое физическое или химическое превращение вещества или смеси веществ из одного состояния в другое. В результате его потенциальная энергия переходит в кинетическую энергию продуктов превращения.</a:t>
            </a:r>
            <a:r>
              <a:rPr lang="ru-RU" sz="24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+mn-lt"/>
                <a:ea typeface="Calibri" panose="020F0502020204030204" pitchFamily="34" charset="0"/>
              </a:rPr>
              <a:t>Основным характерным признаком взрыва является резкое увеличение давления, вызывающее возникновение в окружающей среде ударной волной</a:t>
            </a:r>
            <a:endParaRPr lang="ru-RU" sz="2400" dirty="0">
              <a:latin typeface="+mn-lt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74172660-3A47-EE24-8004-2FFA64D0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84" y="620688"/>
            <a:ext cx="3992543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9D9DB4AB-0C58-51D3-E09D-A28C9063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83" y="4005064"/>
            <a:ext cx="3992544" cy="266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3081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90C6F-C9A0-A673-3B52-53F4D5D2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188640"/>
            <a:ext cx="8458200" cy="520700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Взрывные  работы ведутся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A5D295E-2C15-CA3B-499C-9867266DB4A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68237132"/>
              </p:ext>
            </p:extLst>
          </p:nvPr>
        </p:nvGraphicFramePr>
        <p:xfrm>
          <a:off x="251520" y="620688"/>
          <a:ext cx="8663880" cy="6336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327273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9BA27-A909-5921-9342-374B6FEC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33" y="349250"/>
            <a:ext cx="8458200" cy="520700"/>
          </a:xfrm>
        </p:spPr>
        <p:txBody>
          <a:bodyPr/>
          <a:lstStyle/>
          <a:p>
            <a:pPr algn="ctr"/>
            <a:r>
              <a:rPr lang="ru-RU" dirty="0"/>
              <a:t>Основные свойства взрывчатых веществ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7FEF1DF6-C51F-AF1A-B35F-C9C2096823C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53131566"/>
              </p:ext>
            </p:extLst>
          </p:nvPr>
        </p:nvGraphicFramePr>
        <p:xfrm>
          <a:off x="611560" y="1196752"/>
          <a:ext cx="7848872" cy="5311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37516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E6E693-E63D-64BC-7397-44DAF1F63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30" y="609600"/>
            <a:ext cx="8458200" cy="520700"/>
          </a:xfrm>
        </p:spPr>
        <p:txBody>
          <a:bodyPr>
            <a:noAutofit/>
          </a:bodyPr>
          <a:lstStyle/>
          <a:p>
            <a:pPr algn="ctr"/>
            <a:r>
              <a:rPr lang="ru-RU" sz="3600" dirty="0"/>
              <a:t>два способа взрывания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E037AAC-7C34-899E-3795-EF008F20B2D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80845915"/>
              </p:ext>
            </p:extLst>
          </p:nvPr>
        </p:nvGraphicFramePr>
        <p:xfrm>
          <a:off x="467544" y="1412776"/>
          <a:ext cx="8458200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72651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FBA205AD-EC03-619F-5B20-CCD3BD9FE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219" y="368660"/>
            <a:ext cx="4536504" cy="6120680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Инженерными заграждениями (ИЗ) </a:t>
            </a:r>
            <a:r>
              <a:rPr lang="ru-RU" sz="2400" b="1" dirty="0"/>
              <a:t>- </a:t>
            </a:r>
            <a:r>
              <a:rPr lang="ru-RU" sz="2400" dirty="0"/>
              <a:t>это установленные на местности минно-взрывные средства, искусственно созданные препятствия, разрушения сооружений и различных объектов с целью нанести потери противнику, задержать его продвижение, создать благоприятные условия для поражения его огнем из всех видов оружия, сковать маневр или вынудить действовать выгодном для наших войск направлении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2976C0CC-82BD-0418-5EDF-FBAB704AF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428" y="3758347"/>
            <a:ext cx="3663670" cy="28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B6971422-AC76-CE59-B933-13A173DB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428" y="507472"/>
            <a:ext cx="366367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9540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2A688-AB42-A872-2DBF-2729F5C6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8927145" cy="8826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Классификация Инженерных заграждений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2E78D-79F1-876F-6476-35138207E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049" y="1280319"/>
            <a:ext cx="4290556" cy="639762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sz="2000" b="1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 характеру воздействия на противник</a:t>
            </a:r>
            <a:r>
              <a:rPr lang="ru-RU" sz="2000" b="1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endParaRPr lang="ru-RU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B4572A-4F1A-797F-48B6-AEC39E7E30CC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4582737" y="1306588"/>
            <a:ext cx="4292241" cy="639762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По боевому назначению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A15E37F-692A-B1A9-8789-1A5C8129A333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158647" y="2182346"/>
            <a:ext cx="4290556" cy="3941763"/>
          </a:xfrm>
        </p:spPr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3200" dirty="0"/>
              <a:t> </a:t>
            </a:r>
            <a: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 минно-взрывные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невзрывные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электризуемые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водные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комбинированные</a:t>
            </a:r>
          </a:p>
          <a:p>
            <a:endParaRPr lang="ru-RU" sz="3200" dirty="0"/>
          </a:p>
          <a:p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392549F-FC94-AE0A-452D-1844DCE3E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55977" y="2240038"/>
            <a:ext cx="4582848" cy="376257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противотанковые</a:t>
            </a:r>
          </a:p>
          <a:p>
            <a:pPr>
              <a:buFont typeface="Wingdings" pitchFamily="2" charset="2"/>
              <a:buChar char="Ø"/>
            </a:pPr>
            <a:r>
              <a:rPr lang="ru-RU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противопехотные</a:t>
            </a:r>
          </a:p>
          <a:p>
            <a:pPr>
              <a:buFont typeface="Wingdings" pitchFamily="2" charset="2"/>
              <a:buChar char="Ø"/>
            </a:pPr>
            <a:r>
              <a:rPr lang="ru-RU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противотранспортные</a:t>
            </a:r>
          </a:p>
          <a:p>
            <a:pPr>
              <a:buFont typeface="Wingdings" pitchFamily="2" charset="2"/>
              <a:buChar char="Ø"/>
            </a:pPr>
            <a:r>
              <a:rPr lang="ru-RU" sz="3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противодесантные </a:t>
            </a:r>
          </a:p>
        </p:txBody>
      </p:sp>
    </p:spTree>
    <p:extLst>
      <p:ext uri="{BB962C8B-B14F-4D97-AF65-F5344CB8AC3E}">
        <p14:creationId xmlns:p14="http://schemas.microsoft.com/office/powerpoint/2010/main" val="205469607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584EC-2A65-F760-82B2-298C32E3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36" y="620688"/>
            <a:ext cx="8458200" cy="520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Учебные вопросы:</a:t>
            </a:r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97863C-1090-CB56-7616-B2F03E565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8363272" cy="5112568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ru-RU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 Основы инженерного обеспечения боевых действий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ru-RU" sz="32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1.1. </a:t>
            </a:r>
            <a:r>
              <a:rPr lang="ru-RU" sz="3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Основные задачи инженерного обеспечения боя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ru-RU" sz="32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1.2.</a:t>
            </a:r>
            <a:r>
              <a:rPr lang="ru-RU" sz="3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Фортификация и маскировка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ru-RU" sz="32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1.3 </a:t>
            </a:r>
            <a:r>
              <a:rPr lang="ru-RU" sz="3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Взрывное дело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ru-RU" sz="32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1.4 </a:t>
            </a:r>
            <a:r>
              <a:rPr lang="ru-RU" sz="32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Инженерные заграждения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2. Основы организации связи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62425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50FB1BE-A958-837B-2226-FF777456078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7504" y="476672"/>
            <a:ext cx="8807896" cy="1235224"/>
          </a:xfrm>
        </p:spPr>
        <p:txBody>
          <a:bodyPr/>
          <a:lstStyle/>
          <a:p>
            <a:pPr algn="just"/>
            <a:r>
              <a:rPr lang="ru-RU" sz="24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Основой инженерных заграждения </a:t>
            </a:r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являются </a:t>
            </a:r>
            <a:r>
              <a:rPr lang="ru-RU" sz="2400" u="sng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минно-взрывные заграждения</a:t>
            </a:r>
            <a:r>
              <a:rPr lang="ru-RU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которые устанавливаются в виде минных полей, групп мин и отдельных мин. </a:t>
            </a:r>
            <a:endParaRPr lang="ru-RU" sz="2400" dirty="0">
              <a:latin typeface="+mj-lt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C0DD623-C322-9426-6E4A-07902C9A1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4" y="2204864"/>
            <a:ext cx="5148064" cy="4176464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effectLst/>
                <a:latin typeface="+mn-lt"/>
                <a:ea typeface="Calibri" panose="020F0502020204030204" pitchFamily="34" charset="0"/>
              </a:rPr>
              <a:t>Инженерная мина</a:t>
            </a: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 - это боеприпас, предназначенный для минирования местности (акватории), которое производится с целью затруднить или воспретить передвижение и маневр войск противника. </a:t>
            </a:r>
            <a:endParaRPr lang="ru-RU" sz="2800" dirty="0">
              <a:latin typeface="+mn-lt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042AF41-D06E-A8A1-CCC7-1050337BF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48" y="3573016"/>
            <a:ext cx="415371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3653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2A688-AB42-A872-2DBF-2729F5C61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981"/>
            <a:ext cx="8927145" cy="882650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Классификация Инженерных мин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2E78D-79F1-876F-6476-35138207E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47" y="1170094"/>
            <a:ext cx="4290556" cy="639762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sz="2000" b="1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 способу установки</a:t>
            </a:r>
            <a:endParaRPr lang="ru-RU" sz="20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B4572A-4F1A-797F-48B6-AEC39E7E30CC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4588943" y="1176348"/>
            <a:ext cx="4292241" cy="639762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По боевому назначению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A15E37F-692A-B1A9-8789-1A5C8129A333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158647" y="2182346"/>
            <a:ext cx="4290556" cy="3941763"/>
          </a:xfrm>
        </p:spPr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3200" dirty="0"/>
              <a:t> </a:t>
            </a:r>
            <a:r>
              <a:rPr lang="ru-RU" sz="2800" dirty="0"/>
              <a:t>извлекаемые и </a:t>
            </a:r>
            <a:r>
              <a:rPr lang="ru-RU" sz="2800" dirty="0" err="1"/>
              <a:t>неизвлекаемые</a:t>
            </a:r>
            <a:endParaRPr lang="ru-RU" sz="2800" dirty="0"/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2800" dirty="0"/>
              <a:t>обезвреживаемые  и </a:t>
            </a:r>
            <a:r>
              <a:rPr lang="ru-RU" sz="2800" dirty="0" err="1"/>
              <a:t>необезвреживаемые</a:t>
            </a:r>
            <a:endParaRPr lang="ru-RU" sz="2800" dirty="0"/>
          </a:p>
          <a:p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392549F-FC94-AE0A-452D-1844DCE3E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88943" y="2005827"/>
            <a:ext cx="4366825" cy="373630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ru-RU" sz="2800" dirty="0">
                <a:latin typeface="+mn-lt"/>
                <a:ea typeface="Calibri" panose="020F0502020204030204" pitchFamily="34" charset="0"/>
              </a:rPr>
              <a:t>п</a:t>
            </a: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ротивотанковые</a:t>
            </a:r>
          </a:p>
          <a:p>
            <a:pPr>
              <a:buFont typeface="Wingdings" pitchFamily="2" charset="2"/>
              <a:buChar char="Ø"/>
            </a:pPr>
            <a:r>
              <a:rPr lang="ru-RU" sz="2800" dirty="0">
                <a:latin typeface="+mn-lt"/>
                <a:ea typeface="Calibri" panose="020F0502020204030204" pitchFamily="34" charset="0"/>
              </a:rPr>
              <a:t>п</a:t>
            </a: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ротивопехотные</a:t>
            </a:r>
          </a:p>
          <a:p>
            <a:pPr>
              <a:buFont typeface="Wingdings" pitchFamily="2" charset="2"/>
              <a:buChar char="Ø"/>
            </a:pPr>
            <a:r>
              <a:rPr lang="ru-RU" sz="2800" dirty="0">
                <a:latin typeface="+mn-lt"/>
                <a:ea typeface="Calibri" panose="020F0502020204030204" pitchFamily="34" charset="0"/>
              </a:rPr>
              <a:t>п</a:t>
            </a: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ротивотранспортные </a:t>
            </a:r>
          </a:p>
          <a:p>
            <a:pPr>
              <a:buFont typeface="Wingdings" pitchFamily="2" charset="2"/>
              <a:buChar char="Ø"/>
            </a:pPr>
            <a:r>
              <a:rPr lang="ru-RU" sz="2800" dirty="0">
                <a:latin typeface="+mn-lt"/>
                <a:ea typeface="Calibri" panose="020F0502020204030204" pitchFamily="34" charset="0"/>
              </a:rPr>
              <a:t>п</a:t>
            </a: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ротиводесантные</a:t>
            </a:r>
          </a:p>
          <a:p>
            <a:pPr>
              <a:buFont typeface="Wingdings" pitchFamily="2" charset="2"/>
              <a:buChar char="Ø"/>
            </a:pPr>
            <a:r>
              <a:rPr lang="ru-RU" sz="2800" dirty="0">
                <a:latin typeface="+mn-lt"/>
                <a:ea typeface="Calibri" panose="020F0502020204030204" pitchFamily="34" charset="0"/>
              </a:rPr>
              <a:t>р</a:t>
            </a: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ечные </a:t>
            </a:r>
          </a:p>
          <a:p>
            <a:pPr>
              <a:buFont typeface="Wingdings" pitchFamily="2" charset="2"/>
              <a:buChar char="Ø"/>
            </a:pPr>
            <a:r>
              <a:rPr lang="ru-RU" sz="2800" dirty="0">
                <a:latin typeface="+mn-lt"/>
                <a:ea typeface="Calibri" panose="020F0502020204030204" pitchFamily="34" charset="0"/>
              </a:rPr>
              <a:t>о</a:t>
            </a: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бъектные</a:t>
            </a:r>
            <a:endParaRPr lang="ru-RU" sz="2800" dirty="0">
              <a:latin typeface="+mn-lt"/>
              <a:ea typeface="Calibri" panose="020F05020202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ru-RU" sz="2800" dirty="0" err="1">
                <a:effectLst/>
                <a:latin typeface="+mn-lt"/>
                <a:ea typeface="Calibri" panose="020F0502020204030204" pitchFamily="34" charset="0"/>
              </a:rPr>
              <a:t>противосамолетные</a:t>
            </a:r>
            <a:endParaRPr lang="ru-RU" sz="2800" dirty="0">
              <a:latin typeface="+mn-lt"/>
              <a:ea typeface="Calibri" panose="020F05020202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противовертолетные </a:t>
            </a:r>
            <a:endParaRPr lang="ru-RU" sz="2800" dirty="0">
              <a:latin typeface="+mn-lt"/>
              <a:ea typeface="Calibri" panose="020F050202020403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специальные</a:t>
            </a:r>
            <a:r>
              <a:rPr lang="ru-RU" sz="2800" dirty="0">
                <a:effectLst/>
                <a:latin typeface="+mn-lt"/>
              </a:rPr>
              <a:t> </a:t>
            </a:r>
            <a:endParaRPr lang="ru-RU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31666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6C6422D-57AC-BA76-9682-7FE9201ECE0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8003232" cy="1523256"/>
          </a:xfrm>
        </p:spPr>
        <p:txBody>
          <a:bodyPr/>
          <a:lstStyle/>
          <a:p>
            <a:r>
              <a:rPr lang="ru-RU" sz="2800" b="1" u="sng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Минные поля </a:t>
            </a:r>
            <a:r>
              <a:rPr lang="ru-RU" sz="2400" u="sng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составляют основу МВЗ и представляют собой участок местности (акватории), на котором в определенном порядке или бессистемно установлены мины одного или нескольких типов</a:t>
            </a: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E1B970-8684-2477-1E4F-C7E54F722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453351"/>
            <a:ext cx="8003232" cy="3795049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ru-RU" sz="2800" b="1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8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сновные характеристики минного поля: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2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− протяженность (ширина) по фронту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2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− глубина (расстояние от первого до последнего ряда)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2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− шаг минирования (расстояние между минами в ряду)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ru-RU" sz="2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− расход мин каждого типа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151364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244CC-DA3C-F3E5-A00E-12689A5B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05" y="415313"/>
            <a:ext cx="8458200" cy="520700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Основные способы установки минных полей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C18EEAC1-964F-D63E-BADA-52F7124D98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360182"/>
              </p:ext>
            </p:extLst>
          </p:nvPr>
        </p:nvGraphicFramePr>
        <p:xfrm>
          <a:off x="611560" y="1124744"/>
          <a:ext cx="8189540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BB1F8A04-8FE2-FC8A-5DED-08BAE3690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996952"/>
            <a:ext cx="2780907" cy="15652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253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C3B32-F4E8-ABFB-0DBB-9752165BA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82" y="386947"/>
            <a:ext cx="8611836" cy="1035844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Способы проделывания минных проходов </a:t>
            </a:r>
            <a:br>
              <a:rPr lang="ru-RU" sz="2400" dirty="0"/>
            </a:br>
            <a:r>
              <a:rPr lang="ru-RU" sz="2400" dirty="0"/>
              <a:t> в минно-взрывных заграждениях 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CB8AA36-1020-870C-03AB-B2F77CFA150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23053401"/>
              </p:ext>
            </p:extLst>
          </p:nvPr>
        </p:nvGraphicFramePr>
        <p:xfrm>
          <a:off x="683568" y="1844824"/>
          <a:ext cx="8064896" cy="4626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692019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D764D-42F1-8F73-D054-CC07C098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548680"/>
            <a:ext cx="7704856" cy="5184576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</a:rPr>
              <a:t>2 учебный вопрос</a:t>
            </a:r>
            <a:br>
              <a:rPr lang="ru-RU" sz="3600" dirty="0">
                <a:solidFill>
                  <a:schemeClr val="tx1"/>
                </a:solidFill>
              </a:rPr>
            </a:br>
            <a:br>
              <a:rPr lang="ru-RU" sz="36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tx1"/>
                </a:solidFill>
              </a:rPr>
              <a:t>Основы организации связи</a:t>
            </a: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17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9220FE6-D9F4-A61B-AB5E-172A16D80C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ru-RU" dirty="0"/>
              <a:t>ё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7C09554-0B01-FDDC-8BE0-2EC2EF4C1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1560" y="609600"/>
            <a:ext cx="8303840" cy="325144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effectLst/>
                <a:latin typeface="+mj-lt"/>
                <a:ea typeface="Calibri" panose="020F0502020204030204" pitchFamily="34" charset="0"/>
              </a:rPr>
              <a:t>Связь — это передача и прием с требуемым качеством различных видов информации в системах управления войсками (силами) и оружием. Связь является основным средством управления войсками</a:t>
            </a:r>
            <a:r>
              <a:rPr lang="ru-RU" dirty="0">
                <a:effectLst/>
                <a:latin typeface="+mj-lt"/>
              </a:rPr>
              <a:t> </a:t>
            </a:r>
            <a:endParaRPr lang="ru-RU" dirty="0">
              <a:latin typeface="+mj-lt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FFE33264-56C7-978C-9974-ECE70D2F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450" y="3212976"/>
            <a:ext cx="3635896" cy="242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1186BCE9-CEC6-601A-4EF9-FCBCB232A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63" y="3805717"/>
            <a:ext cx="4139952" cy="293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949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E3D057-D00D-0E59-FB62-CC9F8C15C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04664"/>
            <a:ext cx="8458200" cy="648072"/>
          </a:xfrm>
        </p:spPr>
        <p:txBody>
          <a:bodyPr>
            <a:noAutofit/>
          </a:bodyPr>
          <a:lstStyle/>
          <a:p>
            <a:pPr algn="ctr"/>
            <a:r>
              <a:rPr lang="ru-RU" sz="2400" dirty="0"/>
              <a:t>Связь в мирное и в военное время должна обеспечивать решение задач по управлению: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CC46B5E9-39CA-6439-A295-A259EDA3160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22122681"/>
              </p:ext>
            </p:extLst>
          </p:nvPr>
        </p:nvGraphicFramePr>
        <p:xfrm>
          <a:off x="539552" y="1344151"/>
          <a:ext cx="7776864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18694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CB1D7-EABC-F1E2-1E71-71AE2B92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39666"/>
            <a:ext cx="8458200" cy="520700"/>
          </a:xfrm>
        </p:spPr>
        <p:txBody>
          <a:bodyPr>
            <a:noAutofit/>
          </a:bodyPr>
          <a:lstStyle/>
          <a:p>
            <a:pPr algn="ctr"/>
            <a:r>
              <a:rPr lang="ru-RU" sz="2400" dirty="0"/>
              <a:t>Качество связи характеризуется 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3E6A55D5-FB4E-840B-1AFC-2924A6D8EA0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61580563"/>
              </p:ext>
            </p:extLst>
          </p:nvPr>
        </p:nvGraphicFramePr>
        <p:xfrm>
          <a:off x="342900" y="908720"/>
          <a:ext cx="8693596" cy="594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81213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C831E-2210-2609-2BC1-BA60AE57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9250"/>
            <a:ext cx="8458200" cy="520700"/>
          </a:xfrm>
        </p:spPr>
        <p:txBody>
          <a:bodyPr>
            <a:noAutofit/>
          </a:bodyPr>
          <a:lstStyle/>
          <a:p>
            <a:pPr algn="just"/>
            <a:r>
              <a:rPr lang="ru-RU" sz="2400" u="sng" dirty="0">
                <a:solidFill>
                  <a:schemeClr val="bg2">
                    <a:lumMod val="10000"/>
                  </a:schemeClr>
                </a:solidFill>
              </a:rPr>
              <a:t>Род связи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ru-RU" dirty="0"/>
              <a:t>— классификационная группировка военной связи, выделенная по среде распространения сигналов и типу линейных средств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C2E0AA6-7DA1-7236-D385-4FC6D4CE9DB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81359205"/>
              </p:ext>
            </p:extLst>
          </p:nvPr>
        </p:nvGraphicFramePr>
        <p:xfrm>
          <a:off x="528092" y="1700808"/>
          <a:ext cx="8087816" cy="5023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17280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D764D-42F1-8F73-D054-CC07C098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548680"/>
            <a:ext cx="7704856" cy="5184576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tx1"/>
                </a:solidFill>
              </a:rPr>
              <a:t>1 учебный вопрос</a:t>
            </a:r>
            <a:br>
              <a:rPr lang="ru-RU" sz="3600" dirty="0">
                <a:solidFill>
                  <a:schemeClr val="tx1"/>
                </a:solidFill>
              </a:rPr>
            </a:br>
            <a:br>
              <a:rPr lang="ru-RU" sz="36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chemeClr val="tx1"/>
                </a:solidFill>
              </a:rPr>
              <a:t>Основы инженерного обеспечения боевых действий</a:t>
            </a: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br>
              <a:rPr lang="ru-RU" sz="2800" dirty="0">
                <a:solidFill>
                  <a:schemeClr val="tx1"/>
                </a:solidFill>
              </a:rPr>
            </a:b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8204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C831E-2210-2609-2BC1-BA60AE57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836712"/>
            <a:ext cx="8458200" cy="520700"/>
          </a:xfrm>
        </p:spPr>
        <p:txBody>
          <a:bodyPr>
            <a:noAutofit/>
          </a:bodyPr>
          <a:lstStyle/>
          <a:p>
            <a:pPr algn="just"/>
            <a:br>
              <a:rPr lang="ru-RU" dirty="0"/>
            </a:br>
            <a:r>
              <a:rPr lang="ru-RU" dirty="0">
                <a:solidFill>
                  <a:schemeClr val="bg2">
                    <a:lumMod val="10000"/>
                  </a:schemeClr>
                </a:solidFill>
              </a:rPr>
              <a:t>Вид военной связи </a:t>
            </a:r>
            <a:r>
              <a:rPr lang="ru-RU" dirty="0"/>
              <a:t>— это классификационная группировка военной связи, выделенная по виду передаваемого сообщения (оконечного оборудования или средства связи)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7C2E0AA6-7DA1-7236-D385-4FC6D4CE9DB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56160563"/>
              </p:ext>
            </p:extLst>
          </p:nvPr>
        </p:nvGraphicFramePr>
        <p:xfrm>
          <a:off x="528092" y="1772816"/>
          <a:ext cx="8087816" cy="4951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351078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97579E04-1443-4A10-1E37-9CEE1AC4A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52" y="260648"/>
            <a:ext cx="8208912" cy="2304256"/>
          </a:xfrm>
        </p:spPr>
        <p:txBody>
          <a:bodyPr/>
          <a:lstStyle/>
          <a:p>
            <a:pPr marL="0" indent="0" algn="just">
              <a:buNone/>
            </a:pPr>
            <a:r>
              <a:rPr lang="ru-RU" b="1" dirty="0">
                <a:effectLst/>
                <a:latin typeface="+mj-lt"/>
                <a:ea typeface="Calibri" panose="020F0502020204030204" pitchFamily="34" charset="0"/>
              </a:rPr>
              <a:t>Узел связи </a:t>
            </a:r>
            <a:r>
              <a:rPr lang="ru-RU" sz="2800" dirty="0">
                <a:effectLst/>
                <a:latin typeface="+mj-lt"/>
                <a:ea typeface="Calibri" panose="020F0502020204030204" pitchFamily="34" charset="0"/>
              </a:rPr>
              <a:t>- это организационно-техническое объединение сил и средств связи и автоматизации управления, развернутых на пункте управления или в пункте распределения (коммутации) каналов (сообщений), для обеспечения обмена информацией в процессе управления войсками</a:t>
            </a:r>
            <a:r>
              <a:rPr lang="ru-RU" sz="2800" dirty="0">
                <a:effectLst/>
                <a:latin typeface="+mj-lt"/>
              </a:rPr>
              <a:t> </a:t>
            </a:r>
            <a:endParaRPr lang="ru-RU" sz="2800" dirty="0">
              <a:latin typeface="+mj-lt"/>
            </a:endParaRP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80FBC217-1F3A-6671-D0F3-6155FEA3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4534"/>
            <a:ext cx="5580112" cy="31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62302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59F1D-8261-A375-1C76-AC6B2524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9250"/>
            <a:ext cx="8458200" cy="520700"/>
          </a:xfrm>
        </p:spPr>
        <p:txBody>
          <a:bodyPr>
            <a:normAutofit/>
          </a:bodyPr>
          <a:lstStyle/>
          <a:p>
            <a:r>
              <a:rPr lang="ru-RU" dirty="0"/>
              <a:t>Узлы связи по степени мобильности подразделяются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8D06D63D-BC10-64EF-59F4-680BC8B1576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93757292"/>
              </p:ext>
            </p:extLst>
          </p:nvPr>
        </p:nvGraphicFramePr>
        <p:xfrm>
          <a:off x="342900" y="1052736"/>
          <a:ext cx="8458200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557455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0C9B5-7F48-CFDE-1E5E-7844E6A8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12" y="349250"/>
            <a:ext cx="8458200" cy="520700"/>
          </a:xfrm>
        </p:spPr>
        <p:txBody>
          <a:bodyPr>
            <a:noAutofit/>
          </a:bodyPr>
          <a:lstStyle/>
          <a:p>
            <a:pPr algn="ctr"/>
            <a:r>
              <a:rPr lang="ru-RU" sz="2400" dirty="0"/>
              <a:t>Узлы связи частей (подразделений) должны отвечать следующим требованиям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A34D6FEA-A048-F2C1-AACB-BA89A4CB2E0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33348573"/>
              </p:ext>
            </p:extLst>
          </p:nvPr>
        </p:nvGraphicFramePr>
        <p:xfrm>
          <a:off x="475063" y="1374304"/>
          <a:ext cx="8015808" cy="5483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99794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584EC-2A65-F760-82B2-298C32E3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458200" cy="520700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97863C-1090-CB56-7616-B2F03E565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272" y="620688"/>
            <a:ext cx="8458200" cy="5904656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ru-RU" sz="3600" b="1" dirty="0"/>
              <a:t>Инженерное обеспечение </a:t>
            </a:r>
            <a:r>
              <a:rPr lang="ru-RU" sz="2800" dirty="0"/>
              <a:t>организуется и осуществляется в целях создания частям и подразделениям необходимых условий для своевременного и скрытного их выдвижения, развертывания, маневра и успешного выполнения боевых задач, повышения защиты личного состава и боевой техники от всех современных средств поражения, а также для нанесения потерь противнику и затруднения его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7093260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DA377-BC03-A1A0-45A1-8AC58217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404664"/>
            <a:ext cx="8727179" cy="465286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Основные  задачи инженерного обеспечения боя 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D0E6C7E6-E037-4C62-771A-5DAC92D5130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16199919"/>
              </p:ext>
            </p:extLst>
          </p:nvPr>
        </p:nvGraphicFramePr>
        <p:xfrm>
          <a:off x="179512" y="1196752"/>
          <a:ext cx="8640960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19740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D554BD37-D85D-09A9-13C7-480F3608D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773" y="332656"/>
            <a:ext cx="8568952" cy="4752528"/>
          </a:xfrm>
        </p:spPr>
        <p:txBody>
          <a:bodyPr/>
          <a:lstStyle/>
          <a:p>
            <a:pPr marL="457200" indent="0" algn="just">
              <a:lnSpc>
                <a:spcPct val="150000"/>
              </a:lnSpc>
              <a:buNone/>
            </a:pPr>
            <a:r>
              <a:rPr lang="ru-RU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Маскировка</a:t>
            </a:r>
            <a:r>
              <a:rPr lang="ru-RU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это комплекс мероприятий, направленных на скрытие от противника войск и объектов на введение его в заблуждение относительно наличия, расположения, состава, действий и намерений своих войск.</a:t>
            </a:r>
            <a:endParaRPr lang="ru-RU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18F488EC-2433-67FC-B64B-74F171AB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45638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14511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7E665-C94F-3382-E558-22C6C8A2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88949"/>
            <a:ext cx="8458200" cy="520700"/>
          </a:xfrm>
        </p:spPr>
        <p:txBody>
          <a:bodyPr>
            <a:noAutofit/>
          </a:bodyPr>
          <a:lstStyle/>
          <a:p>
            <a:pPr algn="ctr"/>
            <a:r>
              <a:rPr lang="ru-RU" sz="2400" dirty="0"/>
              <a:t>Основные  способы маскировки </a:t>
            </a:r>
            <a:endParaRPr lang="ru-RU" sz="2400" dirty="0">
              <a:latin typeface="+mn-lt"/>
            </a:endParaRP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488F17CA-7FF0-AF02-CD9E-D0500D87988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31143278"/>
              </p:ext>
            </p:extLst>
          </p:nvPr>
        </p:nvGraphicFramePr>
        <p:xfrm>
          <a:off x="1043608" y="1052737"/>
          <a:ext cx="7632848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C3EB03C-F74C-6AC6-9924-E575F5419623}"/>
              </a:ext>
            </a:extLst>
          </p:cNvPr>
          <p:cNvSpPr txBox="1"/>
          <p:nvPr/>
        </p:nvSpPr>
        <p:spPr>
          <a:xfrm>
            <a:off x="467544" y="4437112"/>
            <a:ext cx="820891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b="1" u="sng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Сущность маскировки</a:t>
            </a:r>
            <a:r>
              <a:rPr lang="ru-RU" sz="2800" b="1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4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скрыть демаскирующие признаки действительных объектов и воспроизвести их демаскирующие признаки при имитации войск и создании ложных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4737538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AE239-42A9-477B-3322-650E91DC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8900"/>
            <a:ext cx="8458200" cy="520700"/>
          </a:xfrm>
        </p:spPr>
        <p:txBody>
          <a:bodyPr/>
          <a:lstStyle/>
          <a:p>
            <a:pPr algn="ctr"/>
            <a:r>
              <a:rPr lang="ru-RU" dirty="0"/>
              <a:t>Виды Масок для маскировочных мероприятий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94C8248E-2E25-6CCD-3773-C200A64D823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7017765"/>
              </p:ext>
            </p:extLst>
          </p:nvPr>
        </p:nvGraphicFramePr>
        <p:xfrm>
          <a:off x="716074" y="1322276"/>
          <a:ext cx="7943800" cy="2538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EA5F24DC-47ED-7381-555C-D5357395B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050" y="4083609"/>
            <a:ext cx="2987824" cy="198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001CAA30-1771-BF00-6418-1DD9EDB1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5182"/>
            <a:ext cx="2987824" cy="198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75890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B2F8DB13-2096-2408-90C5-25EF72870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52" y="188640"/>
            <a:ext cx="4752528" cy="4464496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ru-RU" b="1" dirty="0">
                <a:effectLst/>
                <a:latin typeface="+mn-lt"/>
                <a:ea typeface="Calibri" panose="020F0502020204030204" pitchFamily="34" charset="0"/>
              </a:rPr>
              <a:t>Фортификация</a:t>
            </a:r>
            <a:r>
              <a:rPr lang="ru-RU" sz="2800" dirty="0">
                <a:effectLst/>
                <a:latin typeface="+mn-lt"/>
                <a:ea typeface="Calibri" panose="020F0502020204030204" pitchFamily="34" charset="0"/>
              </a:rPr>
              <a:t> – это военная архитектура, объединенная с искусством оборудования укрепленных полевых лагерей и позиций</a:t>
            </a:r>
            <a:r>
              <a:rPr lang="ru-RU" sz="2800" dirty="0">
                <a:effectLst/>
                <a:latin typeface="+mn-lt"/>
              </a:rPr>
              <a:t> </a:t>
            </a:r>
            <a:endParaRPr lang="ru-RU" sz="2800" dirty="0">
              <a:latin typeface="+mn-lt"/>
            </a:endParaRPr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DE869AEE-D46D-D18A-5E88-9D969164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2656"/>
            <a:ext cx="3131840" cy="20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A7D8691-CC1F-AF8E-50F5-5A92933A2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612" y="4069981"/>
            <a:ext cx="3137546" cy="20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3">
            <a:extLst>
              <a:ext uri="{FF2B5EF4-FFF2-40B4-BE49-F238E27FC236}">
                <a16:creationId xmlns:a16="http://schemas.microsoft.com/office/drawing/2014/main" id="{1AF7688A-8CEC-4F55-138A-B41C15B1F6F6}"/>
              </a:ext>
            </a:extLst>
          </p:cNvPr>
          <p:cNvSpPr txBox="1">
            <a:spLocks/>
          </p:cNvSpPr>
          <p:nvPr/>
        </p:nvSpPr>
        <p:spPr bwMode="auto">
          <a:xfrm>
            <a:off x="539552" y="203827"/>
            <a:ext cx="4752528" cy="3009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"/>
              <a:defRPr sz="28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"/>
              <a:defRPr sz="24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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itchFamily="18" charset="2"/>
              <a:buChar char=""/>
              <a:defRPr sz="2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Font typeface="Wingdings 2" pitchFamily="18" charset="2"/>
              <a:buNone/>
            </a:pPr>
            <a:r>
              <a:rPr lang="ru-RU" b="1">
                <a:latin typeface="+mn-lt"/>
                <a:ea typeface="Calibri" panose="020F0502020204030204" pitchFamily="34" charset="0"/>
              </a:rPr>
              <a:t>Фортификация</a:t>
            </a:r>
            <a:r>
              <a:rPr lang="ru-RU" sz="2800">
                <a:latin typeface="+mn-lt"/>
                <a:ea typeface="Calibri" panose="020F0502020204030204" pitchFamily="34" charset="0"/>
              </a:rPr>
              <a:t> – это военная архитектура, объединенная с искусством оборудования укрепленных полевых лагерей и позиций</a:t>
            </a:r>
            <a:r>
              <a:rPr lang="ru-RU" sz="2800">
                <a:latin typeface="+mn-lt"/>
              </a:rPr>
              <a:t> </a:t>
            </a:r>
            <a:endParaRPr lang="ru-RU" sz="2800" dirty="0">
              <a:latin typeface="+mn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7BB849E-EBD3-8CF3-BD0B-940AD25E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97" y="5116375"/>
            <a:ext cx="3851920" cy="153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86AEFC5F-3CBB-03A3-7ED4-0C18B2546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346" y="2971380"/>
            <a:ext cx="3047734" cy="19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76692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9_Трек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9_Трек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Эркер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4590</TotalTime>
  <Words>1171</Words>
  <Application>Microsoft Macintosh PowerPoint</Application>
  <PresentationFormat>Экран (4:3)</PresentationFormat>
  <Paragraphs>156</Paragraphs>
  <Slides>33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  <vt:variant>
        <vt:lpstr>Произвольные показы</vt:lpstr>
      </vt:variant>
      <vt:variant>
        <vt:i4>1</vt:i4>
      </vt:variant>
    </vt:vector>
  </HeadingPairs>
  <TitlesOfParts>
    <vt:vector size="41" baseType="lpstr">
      <vt:lpstr>Arial</vt:lpstr>
      <vt:lpstr>Calibri</vt:lpstr>
      <vt:lpstr>Symbol</vt:lpstr>
      <vt:lpstr>Times New Roman</vt:lpstr>
      <vt:lpstr>Wingdings</vt:lpstr>
      <vt:lpstr>Wingdings 2</vt:lpstr>
      <vt:lpstr>9_Трек</vt:lpstr>
      <vt:lpstr>Презентация PowerPoint</vt:lpstr>
      <vt:lpstr>Учебные вопросы: </vt:lpstr>
      <vt:lpstr>1 учебный вопрос  Основы инженерного обеспечения боевых действий   </vt:lpstr>
      <vt:lpstr> </vt:lpstr>
      <vt:lpstr>Основные  задачи инженерного обеспечения боя </vt:lpstr>
      <vt:lpstr>Презентация PowerPoint</vt:lpstr>
      <vt:lpstr>Основные  способы маскировки </vt:lpstr>
      <vt:lpstr>Виды Масок для маскировочных мероприятий</vt:lpstr>
      <vt:lpstr>Презентация PowerPoint</vt:lpstr>
      <vt:lpstr>Презентация PowerPoint</vt:lpstr>
      <vt:lpstr> По назначению ВФС подразделяются на группы:</vt:lpstr>
      <vt:lpstr>полевые фортификационные сооружения</vt:lpstr>
      <vt:lpstr>Презентация PowerPoint</vt:lpstr>
      <vt:lpstr>Презентация PowerPoint</vt:lpstr>
      <vt:lpstr>Взрывные  работы ведутся</vt:lpstr>
      <vt:lpstr>Основные свойства взрывчатых веществ</vt:lpstr>
      <vt:lpstr>два способа взрывания</vt:lpstr>
      <vt:lpstr>Презентация PowerPoint</vt:lpstr>
      <vt:lpstr>Классификация Инженерных заграждений</vt:lpstr>
      <vt:lpstr>Презентация PowerPoint</vt:lpstr>
      <vt:lpstr>Классификация Инженерных мин</vt:lpstr>
      <vt:lpstr>Презентация PowerPoint</vt:lpstr>
      <vt:lpstr>Основные способы установки минных полей</vt:lpstr>
      <vt:lpstr>Способы проделывания минных проходов   в минно-взрывных заграждениях </vt:lpstr>
      <vt:lpstr>2 учебный вопрос  Основы организации связи   </vt:lpstr>
      <vt:lpstr>Презентация PowerPoint</vt:lpstr>
      <vt:lpstr>Связь в мирное и в военное время должна обеспечивать решение задач по управлению:</vt:lpstr>
      <vt:lpstr>Качество связи характеризуется </vt:lpstr>
      <vt:lpstr>Род связи — классификационная группировка военной связи, выделенная по среде распространения сигналов и типу линейных средств</vt:lpstr>
      <vt:lpstr> Вид военной связи — это классификационная группировка военной связи, выделенная по виду передаваемого сообщения (оконечного оборудования или средства связи)</vt:lpstr>
      <vt:lpstr>Презентация PowerPoint</vt:lpstr>
      <vt:lpstr>Узлы связи по степени мобильности подразделяются</vt:lpstr>
      <vt:lpstr>Узлы связи частей (подразделений) должны отвечать следующим требованиям</vt:lpstr>
      <vt:lpstr>Произвольный показ 1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Zver</dc:creator>
  <cp:lastModifiedBy>Александр Чернов</cp:lastModifiedBy>
  <cp:revision>302</cp:revision>
  <cp:lastPrinted>2021-03-17T05:54:20Z</cp:lastPrinted>
  <dcterms:created xsi:type="dcterms:W3CDTF">2008-09-14T16:36:44Z</dcterms:created>
  <dcterms:modified xsi:type="dcterms:W3CDTF">2024-08-26T17:26:13Z</dcterms:modified>
</cp:coreProperties>
</file>